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33931-9BE7-4909-A52D-6011064DE9D1}" type="datetimeFigureOut">
              <a:rPr lang="fr-FR" smtClean="0"/>
              <a:pPr/>
              <a:t>09/09/2020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568C3-AD6D-42F1-902C-C6BC1B90BDF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33931-9BE7-4909-A52D-6011064DE9D1}" type="datetimeFigureOut">
              <a:rPr lang="fr-FR" smtClean="0"/>
              <a:pPr/>
              <a:t>09/09/2020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568C3-AD6D-42F1-902C-C6BC1B90BDF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33931-9BE7-4909-A52D-6011064DE9D1}" type="datetimeFigureOut">
              <a:rPr lang="fr-FR" smtClean="0"/>
              <a:pPr/>
              <a:t>09/09/2020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568C3-AD6D-42F1-902C-C6BC1B90BDF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33931-9BE7-4909-A52D-6011064DE9D1}" type="datetimeFigureOut">
              <a:rPr lang="fr-FR" smtClean="0"/>
              <a:pPr/>
              <a:t>09/09/2020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568C3-AD6D-42F1-902C-C6BC1B90BDF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33931-9BE7-4909-A52D-6011064DE9D1}" type="datetimeFigureOut">
              <a:rPr lang="fr-FR" smtClean="0"/>
              <a:pPr/>
              <a:t>09/09/2020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568C3-AD6D-42F1-902C-C6BC1B90BDF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33931-9BE7-4909-A52D-6011064DE9D1}" type="datetimeFigureOut">
              <a:rPr lang="fr-FR" smtClean="0"/>
              <a:pPr/>
              <a:t>09/09/2020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568C3-AD6D-42F1-902C-C6BC1B90BDF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33931-9BE7-4909-A52D-6011064DE9D1}" type="datetimeFigureOut">
              <a:rPr lang="fr-FR" smtClean="0"/>
              <a:pPr/>
              <a:t>09/09/2020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568C3-AD6D-42F1-902C-C6BC1B90BDF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33931-9BE7-4909-A52D-6011064DE9D1}" type="datetimeFigureOut">
              <a:rPr lang="fr-FR" smtClean="0"/>
              <a:pPr/>
              <a:t>09/09/2020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568C3-AD6D-42F1-902C-C6BC1B90BDF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33931-9BE7-4909-A52D-6011064DE9D1}" type="datetimeFigureOut">
              <a:rPr lang="fr-FR" smtClean="0"/>
              <a:pPr/>
              <a:t>09/09/2020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568C3-AD6D-42F1-902C-C6BC1B90BDF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33931-9BE7-4909-A52D-6011064DE9D1}" type="datetimeFigureOut">
              <a:rPr lang="fr-FR" smtClean="0"/>
              <a:pPr/>
              <a:t>09/09/2020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568C3-AD6D-42F1-902C-C6BC1B90BDF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33931-9BE7-4909-A52D-6011064DE9D1}" type="datetimeFigureOut">
              <a:rPr lang="fr-FR" smtClean="0"/>
              <a:pPr/>
              <a:t>09/09/2020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568C3-AD6D-42F1-902C-C6BC1B90BDF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33931-9BE7-4909-A52D-6011064DE9D1}" type="datetimeFigureOut">
              <a:rPr lang="fr-FR" smtClean="0"/>
              <a:pPr/>
              <a:t>09/09/2020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568C3-AD6D-42F1-902C-C6BC1B90BDF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ucation.gouv.fr/les-dispositifs-d-accompagnement-pour-les-ecoliers-8639" TargetMode="External"/><Relationship Id="rId2" Type="http://schemas.openxmlformats.org/officeDocument/2006/relationships/hyperlink" Target="https://www.education.gouv.fr/bo/20/Hebdo28/MENE2018068C.ht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72400" cy="1470025"/>
          </a:xfrm>
        </p:spPr>
        <p:txBody>
          <a:bodyPr>
            <a:normAutofit/>
          </a:bodyPr>
          <a:lstStyle/>
          <a:p>
            <a:r>
              <a:rPr lang="fr-FR" sz="5400" dirty="0" smtClean="0">
                <a:solidFill>
                  <a:srgbClr val="0070C0"/>
                </a:solidFill>
              </a:rPr>
              <a:t>Dispositifs d’aide</a:t>
            </a:r>
            <a:endParaRPr lang="fr-FR" sz="5400" dirty="0">
              <a:solidFill>
                <a:srgbClr val="0070C0"/>
              </a:solidFill>
            </a:endParaRP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642910" y="2285992"/>
            <a:ext cx="8072494" cy="3000396"/>
          </a:xfrm>
        </p:spPr>
        <p:txBody>
          <a:bodyPr>
            <a:normAutofit/>
          </a:bodyPr>
          <a:lstStyle/>
          <a:p>
            <a:r>
              <a:rPr lang="fr-FR" sz="36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Objectif</a:t>
            </a:r>
          </a:p>
          <a:p>
            <a:pPr>
              <a:lnSpc>
                <a:spcPct val="110000"/>
              </a:lnSpc>
            </a:pPr>
            <a:r>
              <a:rPr lang="fr-F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Consolider</a:t>
            </a:r>
            <a:r>
              <a:rPr lang="fr-FR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les apprentissages des élèves en </a:t>
            </a:r>
            <a:r>
              <a:rPr lang="fr-F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identifiant leurs besoins </a:t>
            </a:r>
            <a:r>
              <a:rPr lang="fr-FR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et</a:t>
            </a:r>
          </a:p>
          <a:p>
            <a:pPr>
              <a:lnSpc>
                <a:spcPct val="110000"/>
              </a:lnSpc>
            </a:pPr>
            <a:r>
              <a:rPr lang="fr-FR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en apportant une </a:t>
            </a:r>
            <a:r>
              <a:rPr lang="fr-F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réponse personnalisée</a:t>
            </a:r>
          </a:p>
          <a:p>
            <a:pPr algn="l"/>
            <a:endParaRPr lang="fr-F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DEVOIRS FAITS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86254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Permettre aux élèves de </a:t>
            </a:r>
            <a:r>
              <a:rPr lang="fr-F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faire leurs devoirs</a:t>
            </a:r>
          </a:p>
          <a:p>
            <a:endParaRPr lang="fr-FR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Réduire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les inégalités sociales</a:t>
            </a:r>
          </a:p>
          <a:p>
            <a:endParaRPr lang="fr-FR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Développer </a:t>
            </a:r>
            <a:r>
              <a:rPr lang="fr-F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l’autonomie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des élèves</a:t>
            </a:r>
          </a:p>
          <a:p>
            <a:endParaRPr lang="fr-FR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Favoriser la </a:t>
            </a:r>
            <a:r>
              <a:rPr lang="fr-F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continuité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et la cohérence temps scolaire / temps familial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26" name="AutoShape 2" descr="data:image/png;base64,iVBORw0KGgoAAAANSUhEUgAAASMAAACtCAMAAADMM+kDAAABX1BMVEX////x8fIjIWHRlYUjI1z0ekzFIzofH1oTE1UAAEzUl4b09PQhIVuHh6MAAE8AAFErK2EAAFUAfwAYGFccHFns7PL4+PrYmof5fEvl5ew2NmcfHV8AAFf5+fh/fp/KIzh0dJUPD1RUVH9WVnsYE1zCwtA9PHLSa1EQEFRCQm8aGF1dXIQAGWMoJ2nR09Y1NWvZ2eN/QFSUlKjQ0Ny3t8bGjoNVIlZfSGxIR3gAAEZ7e5URDlpnTW5SP2mwr8O6hoGgdHqdnbRtbJJzVXCKZXVFN2esfX29iIGgVVcAcwDExctJR3t8ep6FYnRAM2YADWCVIkYnjSdlZYc8OHNeXYy0sspZN1xJJVY6IV2DIk24Iz2JS1m0XlRJHliQj67DZVJuIFHWbU+jIkPmdE1yIlFiNFc+ClMyAFOXwZhxrXLM3s0/IVVPKFScH0Ti7+KnzKbB0sc8lTyfyp9MEk9epF51OKRfAAAZvklEQVR4nO1di3ei1r4Gw0xERXQiGAISZYCbYKhUsDKDEsE8pk2inZjTm0479H3PaU/v9Pbe/v/r7r1BxdeM55wZPc3iW7NGhb2B/fF77w3BsAQJEiRIkCBBggQJEiRIkCBBggQJEiRIkCBBggQJEiRI8EDBMuz6bfH3fG58/XO/HygUQmBx0YYmNQWHueB/I9zBga8u/IK7t9Lx06oVXmoQtQWtWC8I4ZljXhgPtVVmhmVNzyAq0TaPoprs9EQILKaIsauBTVml+vT46a3HfEBKFuDn0xBHdLqKzsuVjtJjkBZWzafzt2HLJpnOV8GnqdJ7pVJpLy8h8p5FbT0MM0q1I4RavmChPlYhH28bwSYnp8g/DzeZ4DCkG3638tE+E3ueT8805eokOh5JuJsgJ0J1jyB2AXK5NGGC31xhl8jldhHyFmbuEbtEeNOI3RwNWph0icjtpfdyxB7qQO4SALs05Cjqm8sRu3nwG1OcErGbrsG2NDc9p1QiiOgUNSrc9DxNEKWnEUe18JA1E6Nq4GjwB2h+9BzDD9Lg3LU0OA25QZIAR7mD4+ODvV1i75hFHOWIgxAFBWOflnJpJBMGSZRsHGPrkLVb6pYAA5fA9oPjAhjPwYGFOAr7goPtNgCzsO0x5VVB2zEZEUfwnBCNJtrCHQBacohzwOwB/AUOxGHNAjgagX4cFJqYWyNyhapHHZeI0vHm1A1w5Fgsy7hAAmoW4mj32GBCgP3NIyKN9KFZI47AgAwoJXAsFhhonoPm+3aPoJHBARyVJI5hOLexCw/GOgSRhvKjPEvTT6cmCXCUN1gcIdxi0UBSiFpIGDgk4KKB3AK4CON4d/fAQFcDLrYG5RNP1Y7igvnhOcp/hjhIE0cU4qh0HPNEHLh6Hlwt/rREkMCofJYnSqGBAtQ4yvgQSAIgR6G+eEdwMCxNEA7a40XmPgTgiJwdoVTKHUu7OTn6yeaBHI45ZSBHzPiUaSSPwNM0NypHIUdWHgkMkiOTgzDQVdbBTQdUGEfgssHPz2hiT0Q9n4ObilzNLEeok1dDHKlA1gqUMe+rQzlCCDcYRC5NAUXKR15uFUdAlondWyX7ochYgQlHCk2kxdBm79J5iGdQrKEN2Kuiy0NivhZHQD2Q4no0sN7pvErN+n5os/eQAyyiU0BKSZMhI61ezZGxB3vmed/anKJhcxyFckREQJxgDLAUxxwY124B+u93c4T7x6VdYFPhGKm99C6kKd2IuyHIUXSK0AId7O6qLFS4QsjFKo6AOXegcd+r7YrvOTJ9G5ZytFuCyIc3uV7K1RSgDXvIDL2TI4xrlHJEKR2qjekX0kclEBDkZ+0Rka5BkIgjM4/MDJBYOgyrVnKEMc2DUg0cP0dXNxdtL9G13WPFRAhvlZIHygavH43y3XLEHQDJOTbHJ2CUpg1VrjG1sYCjI89FQDoDgqM9zzDcQm6vjhqs5gjA9G6PQFA3tl0bwIQj1xnL0VzoAa6RIIDTCUNJyFEVbV/FEQOim10kD0yUQMCAAVjpyRHn/BoMjnKh7uWQPq/kCLhHD26GQVo6FnB9YIw5Ym/D2ANyJM3qOoyBQYQZ2lOzlivB0BHD4UjN8SHiNrtai0YIEoyaioaKPNnkgHMcWQ6iJze1gYij8e4YR/JRmjSiLmnx/RLxFoABppuWZUkwyjfDOPvAtUKECmOS6OpD2eYakC6DMapHRM4BBCjKU6g6CjfhCAdhcA0yioP4qCYaOKPUQKA9ZWWOI/Bz1yEhwBcCdFOsdC7XsCJnGOMIiE/pWGFwAx7B2wxBWJiv7QHrCcyoA8eF8rXQoNZoKWzTgL6kFHWg8mB/4QBka7laAG45uYf20s2p71eA/YGuHxOPYFZ3cACM7N7tTJwd4wgo4u5xeFdgLGZiLr0HZWqPDu9KjCMFHK9UAtkJiLuIjcbZYc6YDj1FzPcTpYgjGLqlq1EHvE7CzBVYYRoOGyfD/jBGn8RHUNtAtgX0EbjqHMxK95xY4j/LEXAH4yTERQ4ObECHTC9whDUhffCApQ2KESY+Q1JON55HV7RHTvAs4sgAmhAzJ16DrB3V8mHIwz6L2oJhcumoCy6BDVAqWa+QB21ppxq/6/Vn5LPJb9YGR4h+sXmSLODW+JChqjMHYONYCBWJJo9qTl6yPgQZKxCllvjETONxxLbF+uCmF3gmO9uejbdjp99gW2s2t8rOHG7+5AuXNHN2lnObnruQ3iRIkCBBggQJEiRIkCBBggQJ3iu4ANUuWMP1r9TRaHMl+D8NGGpEwzKkK6UEjed5Z22OJrOzDx2u7PBygLm6oKUg+MZaA2csz5euriS/6SobnWrdPJg7B/Ci+b7Dp0Lwd9b1nW1LvveWoZt+ynFkIHWaDD5T6rW50eVoGwVjyyExWmoCvhgOnl6pc4zoyHwq1oOXh3bzgeodHlG0DMOVs15KwVlsztOy9yBZ8ldTxNurRmw5/PIezpWxosufGOZwJUUpXlFcz7UWzYzCL6cIQC48vLDB11aNFmAo0M5QeDa/oJPT39KJFx4aSdxbxCiCdjcvSPbbeAW2/4Gpm1t8F0W8M0/Ru/rI0gZXXG0ASNX4OBbEaF51mNFKYxRBCLYylg8EVgLj5c+73Xa70+m0293u+SClaTES5Ov5Pt67RY9/SFE31wB0aK2d8hg7rcuL3s35lCZ53riw9rvEKJVyNrjE4YPDRGK0k9mZIAMAqOp1Qq2TF9aXWUuCxwVBGj2gUNIEA9ZuYhRNmNo5bUOShAUf9ZaYc4qiuexsf04oArjpF4scQZp2brQUry90EdagKOU8IKttFVNav7yMIkBSuScvjtV6p8WG0OrbGM2HgUtr7dZSMUI4X6y1BWuYI5jpPZw6iefcAKUCVjqzjKhMfzTvxNn6ihh7NrLi9YcTa4uDMqCo1evf9KbODTAWcpbpSPMdOH2p5+flbqc7iPEkPxyj7Z+XdzKng1T3PNUd61ym1z7vnkHKMt3b+Q7GEpPNa/z5Weuse97ud4kosHpAju2uCwx2v90ql08LndB2l/vD9ln/BFKW6frzHVzEkTbJXDTtxCH6vZ3W4KTdJviLyzPiBLZ4MMm/IWrtchg2ZjKty1COyp0LoGmt8x7gaLBQhxRBdEQM+h2QtaAEBijpJex1gUx/XwMHOeMfEEfG6HwQCc9lKzOx2hFlLfDtfoGjusZ3brpAEVuti273cmfO1vdAr52TB8TRdbfcRcFR5myon8bc2eXZaWizCcef8+E2r/Vuui0kb/JJP87QaXSIU+fPzdFMGqXelAc3SI7amtOburXWuawjA57Rzs79mS6syssXIUeZG2d4FuOop2m90OTDZMWJbHbsEdI/A7xq9bYeX6Gvn5UJNMpMb+rVIEcFjT9F24WLU2FGkLgC71yGHO20er14LNWR5Q7qdHMOgoAUio/woF6XpPoymfp3ZI71tf7N2Vn3alwjZFntrMyHkgCDyNhwL9qRgAinreJMFGnoPN/qt3eW4IIoXKDe7f6Nxo8QRz5/BtCnkVDhnGEqiuW6Tapal1R9c09jrQuzCM1yeYf3TMsTfbtRKGi9ckzF4jIRxpOZltC6nJUjk1/J0RjAI/Y13uYYjrNS0EVmdjqjO1stELw2FIp0vihoumrX+dG2qFgOljPFFLI85a5AFwVHS6nA+p6Vh8tz/oiqS6F1OpzhSNFADtzpvI2j00Ib6BohXY10p4CUMnPm8Hrj6s6/DjxXMQ3D4BgGU4ltsTEFywDRtjyqKo2cPEnSTgvWGVsy5VqKybEYp+mp3vA0xhHUt8yMzjmtC32GI1hg0+T+2zi60HhB1lVAiSgiOSpnutUl12enNsPDCliiL9kNQisWi0KqYdd9EdzA+n2/3+lqPlPJZrM4nuX0qqfKMZe/07nIZC5iripzAfRKmn2PD5xq0uIcDYARuogZ78yZVjTG3kx0wDk7A21ZebuubXP2hFFpRxvZvugBiTENDq9UKtkKJ0Jp97hs9KgUd+VjZiRHIS/t9k7mvD2tJmV6fLc465NQ9WiGo0In0+rGDFS5TRQnOT/rSdLd3fXSGoAvb3NigLVHkJYKFBgkMwjZcNPkYTambrOGEyYg6P/MqT4cDkKnHzLX08S51NSdchR5/ovUcJiKB6CFVHGt+FF0tlo+qWsV/N2ojvCQo8xpAbm3TOviIowdw9wtc3Y1H8R4MIbm2zBPuYlqvCBMasXk6hTE2Gs91RgIWy0N+MU1OMpSDsMIoa51oXENMzVE0QCWA3bKN/XlHA0gKafO4HLGKfbPQv1MFdd64ZO3nrh9KIgk926OKk2aw4ahAF0M+bMdFMpAmi4KUZjdWZg4aqJK7QkMFkG+lpoW5sqXbQGFkH1tzdk1i97kQ7QLCPJm9m30hI7NIw3sLsz7MyDqG5xdglwfpPPtlHMWidOCQITVbA0lHacFXu/2LqFMtU5viDDBbRX4NSdFlPwmX8K2ADevrOIomwWW3HCNLJ518xZm8ZEBGuiiLtyfdweao8rtndCGCwueJ6r4E6dIrYb+dVE773TaA1k7CRNdmNDKa2UZxnY5Ukh3gSPo4Soco7iUogiNopLNKoITGHaUsLW6umIormv9xQMhYib04ncLR/ZCjvhumAoLIqd4TcoLfC2MvVvnPOCous5FGsWtTngbpBc32pCvLKdwhqR6MmFr18NA5IA0CV/855WUakURUj9li55Xte8jI5O50BYdjxctV5LPECW9QUN0TSuwCzdRAAkouteqyy+LxTH0HjYFrdY1hs0PSsI7wBSpiCMYFOFGxbg11WeaZ+uKKlqkcq07PmhQ/PjRC/6kE1FSPj3rDgadXlQkyWQGC8Xs2NIjvoeKc61e1ykKwJSFxzjl+dSXr7TpTAHI9Q0DM1yGqiqKrXojQQhcQS8Cpjh+c6+qWQJGew5kp4JzFSO4k+/ypkt7DVz1FdnwbfXKlD1JreAV4Yv9/R++GvYzY1ZAPjcu2WZ22uqSCs90QYQ2rqpkMpM+F6nUl48PH9/D/IUb6XeMn8+nJJXx675dFf6iXim8SxX8hgfX63CjJfdgc8BHPpAhSlIpV7CvFakqqpbOibYpWE3bE4KgIQHHV9F/3X/0aP9rvr8zE+dEFC2dRVSmCyL4m/kJ3l7h9avDx48fv5YY+Hoc0a76I88zBWUUSB7jKL7E6WLD5+o2XPfFqFud72Ylicniku3xYsHWApMu+KYT1O0gLwQ+pygVHDr/ytXfH0GSvjnpXpZnhgv0bjBamimYsRlI7bwX61a+7J98Cwh6fHj4+gpwZDzjXNuX6RErXdFGPWB0RRxxhSDvBaoHo0zGXrmyeRNgfZXLVkSVkaiGHVi4n/eyUHZMi4PeLfJ5FV/+4jtI0g8/ndxcjjUGfl72BX95Um7Ep2l5+bx3CkPP8s7lRVt7/T0UosPvv+UbwCYzz9xAvdbAKc3iCATVOu8VScq2XNsQJRhAsfVlyrw5iLqRzXqCYVO2ruqm4QPV4hhgwEEqq5jjQFvkbf6rHwBLj76+h8Y6rFK3ep3U1aoQmCvMTGXzWqHbBvFRt8Dz0BI9fvzq2/FkP6lrrsunNJetehjrBgZrGgzHYvh45uFW3ypHTQFwpJCkbrhNV0HkZIEJd5tVr17MU6EgVTzHVNTiC6Bw+z8MePkEjLfdHZwMtdWBC6vOTvd/zrf7gKXz169SPx4+PoQMweURkCNLMTHWeMubuavDrXLk5T8CPLgmDKthiYRTcGMk13XBDopUEAWYWQtmle7o/utH+y/uvxv0ezf9/k3j4x9+fUucLM0sG/n28HUXZMOXB58cfp569erHaLMTC6xYFjCFsaZiesG16+rSZJ9Ib/oNozMIkxGUlZletV7xSJe54xVO9TGxULANRFJWKUKV4gLtp29SL/bvz9Ci0e5X+98s5iAT+LI2Rerzw+/vU/0+AUzRq/tPtBMZQZtUPViqbt+B4Nww8kWfcBo+T0nV8aEocqvLuBV6kozcOvVmxedHnEIbmK9ifpUqKhFHw1CpOH+Ye7RP9NEym8ZX+49+XZ2UUkL97u6u7l9f+3795BWwQZ/f818eAlN0r/vVqghA1SdVD1aVPJetF0UsAE6s4bK2Np1sC8itrlA26CAKtCuUbuu4XS2KBt3EPYexQLQbxeBmahzpUj9FcVKr8OsPj/a/qqKty6YJuVBELBCBYZyAfD369/jwvyZWTJkUkNg6z1eNwl2BsxoMpgYsFdw1xtLjkVstsjH09TgZ8Yq+ZzRkQq87vGkETJYbV7SzRmMc6YofwziJ75ye/wqigf0XqLZmSfOT/dPjO/17D6Q8rx5P8deJL1SEMV2sLykcyD0ET5Q9zL5m7UZjEjm65HbXBND1MUfmMxNExxbjuQrwdZUoxUXg7KuoufgxjJO+ux9+gaLKkCPhZrBU5xjL8orlNoWxQxQRhXglT0ZsTgtIVZC6Xd2ZwUgCMZFrYbhrTYTT2uQL6pdAliaJP0g7GA6PV/8n9QBpvLIYcQQigBc/PHqEOIIbi6f9urL4LLFSkLWC1iVEw9Q/j3GUmmiOoU0cowk2QvfPYot6a27yhYdLMLJjhaMV5Ta8Uhei5lDXEDvh/y9s1wsCrZviBUGbv9l6p8P3T895WZBTX045+n6a33GptbJVg9zuIu67BreMGsTX337+JeKoSkZ3N5SjMfZfaH//9aefUoOLi4J+Nvc0mlJsZW4KrVPi88ev7n+ccHT4342JxDGFxeLcEjDkVosj2LVuZOfpqcCFG1z2b0+evGQjnzf2vvMcfQF17uSs3GnvZAazGuGmWpleodVqAD375NspR59PV2SzjStsFd68mXxlye2uHAnkmYo2kB/TpXxbJoPfnkw5mnjfBY7gx7BX7nRAUDmrEQZ9Wj4blC9y3x8efvtJnKNpG3XZkhAG/kWBX14++W2ypVh9/wP/B+AKVoyjLCfSJCmoftP9H0DRk0jXshYZ+euxPZpytL+//0W/fNMtX2pz+W1duyG6F4P77189/vL1xBwd/hhbym3z8Q5ccKXLRfg21r/AG/T7ZIezsLJ5owBpRlyOfBAkmRyHV7K/g6v8bRwgTTzLvBz9+s03X7/4Sev3U53U/DwkG9hqQVcbKfmv8utJgHT4bcxOS3KsPTdypFu0KkP5Bd6g/53s0RemODcKU4jNjGQVgYKZLY6zv3365MnP7CSIpFdwdCIIJ6MrSRN0PliMI1nGMIBpMxXx/tXhGP8XMy51Jzb4qjMWxDcvnzz5dEoRpm73uVtDC2IcebKZZaENglf50riKZiiz3DDyLPMcrVlFNZ3Xn4xBx8zWdeyvzuDC2HtVXs5IERC37T54wxWqMY7coZL92x+/ADGCmmYKXrSP06thc/Gn/4jhu6/WVAL2elqWFGMhghh7MhAXAqzyC/RmP4OT/8zFaPEbW01qGfUuxpElWNAU/A0Dd/KPLAjxoiCcu4rIoEhaOJlAINedsWBgyU2HZbWZZwGD2NMiuExhv3/6+xvsDbTXuBpTyevtPpzESmqMIzMVIHMJDPanv7EVexRxxNSvJreVmsx4/ANrXrjlHLmx192wulgBRvDlmz/ABbxh7dh672DheebN4laO+TVGlSpQzSBQrX+8o6ov42j9dHwFR/ElIaxaRVr2EgkyW4+psbfdFUiYX4xxVJE0jEWS9ORnGDoKY6NNOROL8D45MmPLHVjplsX+QOd+CaySb099mbvlB7hAmjElqSKSDM7+gmIjFoQC4yplxaM/CEfxJSGsL7FY5Y9xZPRcnRptK79djrz4EqSsS4LUhH3zOzCa0DwVx1V/d3qV75Wj+JKQKvTwFXh/oHOjYmuZrdVv6doI3LwVN9r5cCHJb2+y2SwmRgVt4PDoyQ1/nxxxxdiSEAr9aaQ3Lz/9Gf5qylOOlPUWBX4wgDQjxpGhV9H6IxY3TAskJuMipUJPbvh75YiPeXhvZo1x/Wpqj8ztrkDCODKIL0EShYDjrKAqNQSBF6cV7eJkMO+Vo/iSEIVGgTZa1s6IdIwWY/FFHRsFPlmChMhgbLKYJ0nHFl3LiC3SLk4G8z45YtR4oO6TUvig0RAk//Ho1FivXvnBgGvVmQISblGexYVL/mJBgTOpaPxTHK2IsxkpviSE9STVlm6rz6nAmwkaGWKteuUHAzu6ZfA4smHmP4vKaFIZEyccFdddE8xaga7xPHz9gcZ78fnr+ux7a1iGWTZXxzbsxY0bBCtJ66zRtqOXrnoOLQDwMvyfXu/9hZwqqDZAqgH/b9CxYoG/3pKQpfXKzYH1R/MV7WUc+TpyOp7T/AxCpdCHv1ayeSV99hFEqoo+rNS0OvJ8uFZlyF58K85GQfFv5whNuFUoNOvBqE00zI+Oo091jWq8IVgfxTn6qDmaJn/FtTiSnH96eO8Fk6Rsnpfw+SP4AKDrehJ6MY0hUE2Ewm34WW+88/iYO6yHkBvhpxRLbMh3Vc9YhjMM29lqsRZz6SlHITE4vCzATHBdt2E5WigWhwUbyhEnzaP67hMYYoTq+As1ER6PnFFWlgXn5sDZFcsLRL8ugfMTKc0RhO1yZNFW9PxaFjcU16Oe30pXulOki4KAngAMPMU0orIgO49/8eRwUorlACWu51FU1Qc3RdcEmszT4PRFR+ZH8FFScAX/+jj/FSiCCK6Q8u3RMA//jF5e0O262IQP/XIf/O65dJGe/P1AwdFVqV6lwLnho7xvW/63YRhFqEvwIXFww1zFYPANvrCBq99WRQo9hQ0jkH/bd0W4Xvgw7bavI0GCBAkSJEiQIEGCBAkSJEiQIEGCBAkSJEiQIEGCBAkSJEiQIME/hv8Hrf0CHspTWVQ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8" name="AutoShape 4" descr="data:image/png;base64,iVBORw0KGgoAAAANSUhEUgAAASMAAACtCAMAAADMM+kDAAABX1BMVEX////x8fIjIWHRlYUjI1z0ekzFIzofH1oTE1UAAEzUl4b09PQhIVuHh6MAAE8AAFErK2EAAFUAfwAYGFccHFns7PL4+PrYmof5fEvl5ew2NmcfHV8AAFf5+fh/fp/KIzh0dJUPD1RUVH9WVnsYE1zCwtA9PHLSa1EQEFRCQm8aGF1dXIQAGWMoJ2nR09Y1NWvZ2eN/QFSUlKjQ0Ny3t8bGjoNVIlZfSGxIR3gAAEZ7e5URDlpnTW5SP2mwr8O6hoGgdHqdnbRtbJJzVXCKZXVFN2esfX29iIGgVVcAcwDExctJR3t8ep6FYnRAM2YADWCVIkYnjSdlZYc8OHNeXYy0sspZN1xJJVY6IV2DIk24Iz2JS1m0XlRJHliQj67DZVJuIFHWbU+jIkPmdE1yIlFiNFc+ClMyAFOXwZhxrXLM3s0/IVVPKFScH0Ti7+KnzKbB0sc8lTyfyp9MEk9epF51OKRfAAAZvklEQVR4nO1di3ei1r4Gw0xERXQiGAISZYCbYKhUsDKDEsE8pk2inZjTm0479H3PaU/v9Pbe/v/r7r1BxdeM55wZPc3iW7NGhb2B/fF77w3BsAQJEiRIkCBBggQJEiRIkCBBggQJEiRIkCBBggQJEiRI8EDBMuz6bfH3fG58/XO/HygUQmBx0YYmNQWHueB/I9zBga8u/IK7t9Lx06oVXmoQtQWtWC8I4ZljXhgPtVVmhmVNzyAq0TaPoprs9EQILKaIsauBTVml+vT46a3HfEBKFuDn0xBHdLqKzsuVjtJjkBZWzafzt2HLJpnOV8GnqdJ7pVJpLy8h8p5FbT0MM0q1I4RavmChPlYhH28bwSYnp8g/DzeZ4DCkG3638tE+E3ueT8805eokOh5JuJsgJ0J1jyB2AXK5NGGC31xhl8jldhHyFmbuEbtEeNOI3RwNWph0icjtpfdyxB7qQO4SALs05Cjqm8sRu3nwG1OcErGbrsG2NDc9p1QiiOgUNSrc9DxNEKWnEUe18JA1E6Nq4GjwB2h+9BzDD9Lg3LU0OA25QZIAR7mD4+ODvV1i75hFHOWIgxAFBWOflnJpJBMGSZRsHGPrkLVb6pYAA5fA9oPjAhjPwYGFOAr7goPtNgCzsO0x5VVB2zEZEUfwnBCNJtrCHQBacohzwOwB/AUOxGHNAjgagX4cFJqYWyNyhapHHZeI0vHm1A1w5Fgsy7hAAmoW4mj32GBCgP3NIyKN9KFZI47AgAwoJXAsFhhonoPm+3aPoJHBARyVJI5hOLexCw/GOgSRhvKjPEvTT6cmCXCUN1gcIdxi0UBSiFpIGDgk4KKB3AK4CON4d/fAQFcDLrYG5RNP1Y7igvnhOcp/hjhIE0cU4qh0HPNEHLh6Hlwt/rREkMCofJYnSqGBAtQ4yvgQSAIgR6G+eEdwMCxNEA7a40XmPgTgiJwdoVTKHUu7OTn6yeaBHI45ZSBHzPiUaSSPwNM0NypHIUdWHgkMkiOTgzDQVdbBTQdUGEfgssHPz2hiT0Q9n4ObilzNLEeok1dDHKlA1gqUMe+rQzlCCDcYRC5NAUXKR15uFUdAlondWyX7ochYgQlHCk2kxdBm79J5iGdQrKEN2Kuiy0NivhZHQD2Q4no0sN7pvErN+n5os/eQAyyiU0BKSZMhI61ezZGxB3vmed/anKJhcxyFckREQJxgDLAUxxwY124B+u93c4T7x6VdYFPhGKm99C6kKd2IuyHIUXSK0AId7O6qLFS4QsjFKo6AOXegcd+r7YrvOTJ9G5ZytFuCyIc3uV7K1RSgDXvIDL2TI4xrlHJEKR2qjekX0kclEBDkZ+0Rka5BkIgjM4/MDJBYOgyrVnKEMc2DUg0cP0dXNxdtL9G13WPFRAhvlZIHygavH43y3XLEHQDJOTbHJ2CUpg1VrjG1sYCjI89FQDoDgqM9zzDcQm6vjhqs5gjA9G6PQFA3tl0bwIQj1xnL0VzoAa6RIIDTCUNJyFEVbV/FEQOim10kD0yUQMCAAVjpyRHn/BoMjnKh7uWQPq/kCLhHD26GQVo6FnB9YIw5Ym/D2ANyJM3qOoyBQYQZ2lOzlivB0BHD4UjN8SHiNrtai0YIEoyaioaKPNnkgHMcWQ6iJze1gYij8e4YR/JRmjSiLmnx/RLxFoABppuWZUkwyjfDOPvAtUKECmOS6OpD2eYakC6DMapHRM4BBCjKU6g6CjfhCAdhcA0yioP4qCYaOKPUQKA9ZWWOI/Bz1yEhwBcCdFOsdC7XsCJnGOMIiE/pWGFwAx7B2wxBWJiv7QHrCcyoA8eF8rXQoNZoKWzTgL6kFHWg8mB/4QBka7laAG45uYf20s2p71eA/YGuHxOPYFZ3cACM7N7tTJwd4wgo4u5xeFdgLGZiLr0HZWqPDu9KjCMFHK9UAtkJiLuIjcbZYc6YDj1FzPcTpYgjGLqlq1EHvE7CzBVYYRoOGyfD/jBGn8RHUNtAtgX0EbjqHMxK95xY4j/LEXAH4yTERQ4ObECHTC9whDUhffCApQ2KESY+Q1JON55HV7RHTvAs4sgAmhAzJ16DrB3V8mHIwz6L2oJhcumoCy6BDVAqWa+QB21ppxq/6/Vn5LPJb9YGR4h+sXmSLODW+JChqjMHYONYCBWJJo9qTl6yPgQZKxCllvjETONxxLbF+uCmF3gmO9uejbdjp99gW2s2t8rOHG7+5AuXNHN2lnObnruQ3iRIkCBBggQJEiRIkCBBggQJ3iu4ANUuWMP1r9TRaHMl+D8NGGpEwzKkK6UEjed5Z22OJrOzDx2u7PBygLm6oKUg+MZaA2csz5euriS/6SobnWrdPJg7B/Ci+b7Dp0Lwd9b1nW1LvveWoZt+ynFkIHWaDD5T6rW50eVoGwVjyyExWmoCvhgOnl6pc4zoyHwq1oOXh3bzgeodHlG0DMOVs15KwVlsztOy9yBZ8ldTxNurRmw5/PIezpWxosufGOZwJUUpXlFcz7UWzYzCL6cIQC48vLDB11aNFmAo0M5QeDa/oJPT39KJFx4aSdxbxCiCdjcvSPbbeAW2/4Gpm1t8F0W8M0/Ru/rI0gZXXG0ASNX4OBbEaF51mNFKYxRBCLYylg8EVgLj5c+73Xa70+m0293u+SClaTES5Ov5Pt67RY9/SFE31wB0aK2d8hg7rcuL3s35lCZ53riw9rvEKJVyNrjE4YPDRGK0k9mZIAMAqOp1Qq2TF9aXWUuCxwVBGj2gUNIEA9ZuYhRNmNo5bUOShAUf9ZaYc4qiuexsf04oArjpF4scQZp2brQUry90EdagKOU8IKttFVNav7yMIkBSuScvjtV6p8WG0OrbGM2HgUtr7dZSMUI4X6y1BWuYI5jpPZw6iefcAKUCVjqzjKhMfzTvxNn6ihh7NrLi9YcTa4uDMqCo1evf9KbODTAWcpbpSPMdOH2p5+flbqc7iPEkPxyj7Z+XdzKng1T3PNUd61ym1z7vnkHKMt3b+Q7GEpPNa/z5Weuse97ud4kosHpAju2uCwx2v90ql08LndB2l/vD9ln/BFKW6frzHVzEkTbJXDTtxCH6vZ3W4KTdJviLyzPiBLZ4MMm/IWrtchg2ZjKty1COyp0LoGmt8x7gaLBQhxRBdEQM+h2QtaAEBijpJex1gUx/XwMHOeMfEEfG6HwQCc9lKzOx2hFlLfDtfoGjusZ3brpAEVuti273cmfO1vdAr52TB8TRdbfcRcFR5myon8bc2eXZaWizCcef8+E2r/Vuui0kb/JJP87QaXSIU+fPzdFMGqXelAc3SI7amtOburXWuawjA57Rzs79mS6syssXIUeZG2d4FuOop2m90OTDZMWJbHbsEdI/A7xq9bYeX6Gvn5UJNMpMb+rVIEcFjT9F24WLU2FGkLgC71yGHO20er14LNWR5Q7qdHMOgoAUio/woF6XpPoymfp3ZI71tf7N2Vn3alwjZFntrMyHkgCDyNhwL9qRgAinreJMFGnoPN/qt3eW4IIoXKDe7f6Nxo8QRz5/BtCnkVDhnGEqiuW6Tapal1R9c09jrQuzCM1yeYf3TMsTfbtRKGi9ckzF4jIRxpOZltC6nJUjk1/J0RjAI/Y13uYYjrNS0EVmdjqjO1stELw2FIp0vihoumrX+dG2qFgOljPFFLI85a5AFwVHS6nA+p6Vh8tz/oiqS6F1OpzhSNFADtzpvI2j00Ib6BohXY10p4CUMnPm8Hrj6s6/DjxXMQ3D4BgGU4ltsTEFywDRtjyqKo2cPEnSTgvWGVsy5VqKybEYp+mp3vA0xhHUt8yMzjmtC32GI1hg0+T+2zi60HhB1lVAiSgiOSpnutUl12enNsPDCliiL9kNQisWi0KqYdd9EdzA+n2/3+lqPlPJZrM4nuX0qqfKMZe/07nIZC5iripzAfRKmn2PD5xq0uIcDYARuogZ78yZVjTG3kx0wDk7A21ZebuubXP2hFFpRxvZvugBiTENDq9UKtkKJ0Jp97hs9KgUd+VjZiRHIS/t9k7mvD2tJmV6fLc465NQ9WiGo0In0+rGDFS5TRQnOT/rSdLd3fXSGoAvb3NigLVHkJYKFBgkMwjZcNPkYTambrOGEyYg6P/MqT4cDkKnHzLX08S51NSdchR5/ovUcJiKB6CFVHGt+FF0tlo+qWsV/N2ojvCQo8xpAbm3TOviIowdw9wtc3Y1H8R4MIbm2zBPuYlqvCBMasXk6hTE2Gs91RgIWy0N+MU1OMpSDsMIoa51oXENMzVE0QCWA3bKN/XlHA0gKafO4HLGKfbPQv1MFdd64ZO3nrh9KIgk926OKk2aw4ahAF0M+bMdFMpAmi4KUZjdWZg4aqJK7QkMFkG+lpoW5sqXbQGFkH1tzdk1i97kQ7QLCPJm9m30hI7NIw3sLsz7MyDqG5xdglwfpPPtlHMWidOCQITVbA0lHacFXu/2LqFMtU5viDDBbRX4NSdFlPwmX8K2ADevrOIomwWW3HCNLJ518xZm8ZEBGuiiLtyfdweao8rtndCGCwueJ6r4E6dIrYb+dVE773TaA1k7CRNdmNDKa2UZxnY5Ukh3gSPo4Soco7iUogiNopLNKoITGHaUsLW6umIormv9xQMhYib04ncLR/ZCjvhumAoLIqd4TcoLfC2MvVvnPOCous5FGsWtTngbpBc32pCvLKdwhqR6MmFr18NA5IA0CV/855WUakURUj9li55Xte8jI5O50BYdjxctV5LPECW9QUN0TSuwCzdRAAkouteqyy+LxTH0HjYFrdY1hs0PSsI7wBSpiCMYFOFGxbg11WeaZ+uKKlqkcq07PmhQ/PjRC/6kE1FSPj3rDgadXlQkyWQGC8Xs2NIjvoeKc61e1ykKwJSFxzjl+dSXr7TpTAHI9Q0DM1yGqiqKrXojQQhcQS8Cpjh+c6+qWQJGew5kp4JzFSO4k+/ypkt7DVz1FdnwbfXKlD1JreAV4Yv9/R++GvYzY1ZAPjcu2WZ22uqSCs90QYQ2rqpkMpM+F6nUl48PH9/D/IUb6XeMn8+nJJXx675dFf6iXim8SxX8hgfX63CjJfdgc8BHPpAhSlIpV7CvFakqqpbOibYpWE3bE4KgIQHHV9F/3X/0aP9rvr8zE+dEFC2dRVSmCyL4m/kJ3l7h9avDx48fv5YY+Hoc0a76I88zBWUUSB7jKL7E6WLD5+o2XPfFqFud72Ylicniku3xYsHWApMu+KYT1O0gLwQ+pygVHDr/ytXfH0GSvjnpXpZnhgv0bjBamimYsRlI7bwX61a+7J98Cwh6fHj4+gpwZDzjXNuX6RErXdFGPWB0RRxxhSDvBaoHo0zGXrmyeRNgfZXLVkSVkaiGHVi4n/eyUHZMi4PeLfJ5FV/+4jtI0g8/ndxcjjUGfl72BX95Um7Ep2l5+bx3CkPP8s7lRVt7/T0UosPvv+UbwCYzz9xAvdbAKc3iCATVOu8VScq2XNsQJRhAsfVlyrw5iLqRzXqCYVO2ruqm4QPV4hhgwEEqq5jjQFvkbf6rHwBLj76+h8Y6rFK3ep3U1aoQmCvMTGXzWqHbBvFRt8Dz0BI9fvzq2/FkP6lrrsunNJetehjrBgZrGgzHYvh45uFW3ypHTQFwpJCkbrhNV0HkZIEJd5tVr17MU6EgVTzHVNTiC6Bw+z8MePkEjLfdHZwMtdWBC6vOTvd/zrf7gKXz169SPx4+PoQMweURkCNLMTHWeMubuavDrXLk5T8CPLgmDKthiYRTcGMk13XBDopUEAWYWQtmle7o/utH+y/uvxv0ezf9/k3j4x9+fUucLM0sG/n28HUXZMOXB58cfp569erHaLMTC6xYFjCFsaZiesG16+rSZJ9Ib/oNozMIkxGUlZletV7xSJe54xVO9TGxULANRFJWKUKV4gLtp29SL/bvz9Ci0e5X+98s5iAT+LI2Rerzw+/vU/0+AUzRq/tPtBMZQZtUPViqbt+B4Nww8kWfcBo+T0nV8aEocqvLuBV6kozcOvVmxedHnEIbmK9ifpUqKhFHw1CpOH+Ye7RP9NEym8ZX+49+XZ2UUkL97u6u7l9f+3795BWwQZ/f818eAlN0r/vVqghA1SdVD1aVPJetF0UsAE6s4bK2Np1sC8itrlA26CAKtCuUbuu4XS2KBt3EPYexQLQbxeBmahzpUj9FcVKr8OsPj/a/qqKty6YJuVBELBCBYZyAfD369/jwvyZWTJkUkNg6z1eNwl2BsxoMpgYsFdw1xtLjkVstsjH09TgZ8Yq+ZzRkQq87vGkETJYbV7SzRmMc6YofwziJ75ye/wqigf0XqLZmSfOT/dPjO/17D6Q8rx5P8deJL1SEMV2sLykcyD0ET5Q9zL5m7UZjEjm65HbXBND1MUfmMxNExxbjuQrwdZUoxUXg7KuoufgxjJO+ux9+gaLKkCPhZrBU5xjL8orlNoWxQxQRhXglT0ZsTgtIVZC6Xd2ZwUgCMZFrYbhrTYTT2uQL6pdAliaJP0g7GA6PV/8n9QBpvLIYcQQigBc/PHqEOIIbi6f9urL4LLFSkLWC1iVEw9Q/j3GUmmiOoU0cowk2QvfPYot6a27yhYdLMLJjhaMV5Ta8Uhei5lDXEDvh/y9s1wsCrZviBUGbv9l6p8P3T895WZBTX045+n6a33GptbJVg9zuIu67BreMGsTX337+JeKoSkZ3N5SjMfZfaH//9aefUoOLi4J+Nvc0mlJsZW4KrVPi88ev7n+ccHT4342JxDGFxeLcEjDkVosj2LVuZOfpqcCFG1z2b0+evGQjnzf2vvMcfQF17uSs3GnvZAazGuGmWpleodVqAD375NspR59PV2SzjStsFd68mXxlye2uHAnkmYo2kB/TpXxbJoPfnkw5mnjfBY7gx7BX7nRAUDmrEQZ9Wj4blC9y3x8efvtJnKNpG3XZkhAG/kWBX14++W2ypVh9/wP/B+AKVoyjLCfSJCmoftP9H0DRk0jXshYZ+euxPZpytL+//0W/fNMtX2pz+W1duyG6F4P77189/vL1xBwd/hhbym3z8Q5ccKXLRfg21r/AG/T7ZIezsLJ5owBpRlyOfBAkmRyHV7K/g6v8bRwgTTzLvBz9+s03X7/4Sev3U53U/DwkG9hqQVcbKfmv8utJgHT4bcxOS3KsPTdypFu0KkP5Bd6g/53s0RemODcKU4jNjGQVgYKZLY6zv3365MnP7CSIpFdwdCIIJ6MrSRN0PliMI1nGMIBpMxXx/tXhGP8XMy51Jzb4qjMWxDcvnzz5dEoRpm73uVtDC2IcebKZZaENglf50riKZiiz3DDyLPMcrVlFNZ3Xn4xBx8zWdeyvzuDC2HtVXs5IERC37T54wxWqMY7coZL92x+/ADGCmmYKXrSP06thc/Gn/4jhu6/WVAL2elqWFGMhghh7MhAXAqzyC/RmP4OT/8zFaPEbW01qGfUuxpElWNAU/A0Dd/KPLAjxoiCcu4rIoEhaOJlAINedsWBgyU2HZbWZZwGD2NMiuExhv3/6+xvsDbTXuBpTyevtPpzESmqMIzMVIHMJDPanv7EVexRxxNSvJreVmsx4/ANrXrjlHLmx192wulgBRvDlmz/ABbxh7dh672DheebN4laO+TVGlSpQzSBQrX+8o6ov42j9dHwFR/ElIaxaRVr2EgkyW4+psbfdFUiYX4xxVJE0jEWS9ORnGDoKY6NNOROL8D45MmPLHVjplsX+QOd+CaySb099mbvlB7hAmjElqSKSDM7+gmIjFoQC4yplxaM/CEfxJSGsL7FY5Y9xZPRcnRptK79djrz4EqSsS4LUhH3zOzCa0DwVx1V/d3qV75Wj+JKQKvTwFXh/oHOjYmuZrdVv6doI3LwVN9r5cCHJb2+y2SwmRgVt4PDoyQ1/nxxxxdiSEAr9aaQ3Lz/9Gf5qylOOlPUWBX4wgDQjxpGhV9H6IxY3TAskJuMipUJPbvh75YiPeXhvZo1x/Wpqj8ztrkDCODKIL0EShYDjrKAqNQSBF6cV7eJkMO+Vo/iSEIVGgTZa1s6IdIwWY/FFHRsFPlmChMhgbLKYJ0nHFl3LiC3SLk4G8z45YtR4oO6TUvig0RAk//Ho1FivXvnBgGvVmQISblGexYVL/mJBgTOpaPxTHK2IsxkpviSE9STVlm6rz6nAmwkaGWKteuUHAzu6ZfA4smHmP4vKaFIZEyccFdddE8xaga7xPHz9gcZ78fnr+ux7a1iGWTZXxzbsxY0bBCtJ66zRtqOXrnoOLQDwMvyfXu/9hZwqqDZAqgH/b9CxYoG/3pKQpfXKzYH1R/MV7WUc+TpyOp7T/AxCpdCHv1ayeSV99hFEqoo+rNS0OvJ8uFZlyF58K85GQfFv5whNuFUoNOvBqE00zI+Oo091jWq8IVgfxTn6qDmaJn/FtTiSnH96eO8Fk6Rsnpfw+SP4AKDrehJ6MY0hUE2Ewm34WW+88/iYO6yHkBvhpxRLbMh3Vc9YhjMM29lqsRZz6SlHITE4vCzATHBdt2E5WigWhwUbyhEnzaP67hMYYoTq+As1ER6PnFFWlgXn5sDZFcsLRL8ugfMTKc0RhO1yZNFW9PxaFjcU16Oe30pXulOki4KAngAMPMU0orIgO49/8eRwUorlACWu51FU1Qc3RdcEmszT4PRFR+ZH8FFScAX/+jj/FSiCCK6Q8u3RMA//jF5e0O262IQP/XIf/O65dJGe/P1AwdFVqV6lwLnho7xvW/63YRhFqEvwIXFww1zFYPANvrCBq99WRQo9hQ0jkH/bd0W4Xvgw7bavI0GCBAkSJEiQIEGCBAkSJEiQIEGCBAkSJEiQIEGCBAkSJEiQIME/hv8Hrf0CHspTWVQ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5143512"/>
            <a:ext cx="2257425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STAGES REUSSITE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14555"/>
            <a:ext cx="8229600" cy="3214710"/>
          </a:xfrm>
        </p:spPr>
        <p:txBody>
          <a:bodyPr/>
          <a:lstStyle/>
          <a:p>
            <a:r>
              <a:rPr lang="fr-F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Consolider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les acquis fondamentaux</a:t>
            </a:r>
          </a:p>
          <a:p>
            <a:pPr>
              <a:buNone/>
            </a:pPr>
            <a:endParaRPr lang="fr-FR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Remédier aux 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difficultés des élèves</a:t>
            </a:r>
          </a:p>
          <a:p>
            <a:pPr>
              <a:buNone/>
            </a:pPr>
            <a:endParaRPr lang="fr-FR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Travailler en </a:t>
            </a:r>
            <a:r>
              <a:rPr lang="fr-F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petits effectifs 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dans un cadre  </a:t>
            </a:r>
            <a:r>
              <a:rPr lang="fr-F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sécurisant</a:t>
            </a:r>
            <a:endParaRPr lang="fr-FR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4786322"/>
            <a:ext cx="249555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ACCOMPAGNEMENT   EDUCATIF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/>
          <a:lstStyle/>
          <a:p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Lutter</a:t>
            </a: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contre le décrochage scolaire</a:t>
            </a:r>
          </a:p>
          <a:p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Favoriser l’accès au </a:t>
            </a:r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numérique</a:t>
            </a:r>
          </a:p>
          <a:p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Remédier</a:t>
            </a: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aux difficultés des élèves</a:t>
            </a:r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5429264"/>
            <a:ext cx="22479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1071546"/>
            <a:ext cx="15811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642918"/>
            <a:ext cx="7772400" cy="1470025"/>
          </a:xfrm>
        </p:spPr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COLLABORER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85786" y="3571876"/>
            <a:ext cx="7643866" cy="2214578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fr-FR" dirty="0" smtClean="0"/>
              <a:t> Travail en équipe (cycle, école, inter-écoles)</a:t>
            </a:r>
          </a:p>
          <a:p>
            <a:pPr algn="l">
              <a:buFont typeface="Arial" pitchFamily="34" charset="0"/>
              <a:buChar char="•"/>
            </a:pPr>
            <a:endParaRPr lang="fr-FR" dirty="0" smtClean="0"/>
          </a:p>
          <a:p>
            <a:pPr algn="l">
              <a:buFont typeface="Arial" pitchFamily="34" charset="0"/>
              <a:buChar char="•"/>
            </a:pPr>
            <a:r>
              <a:rPr lang="fr-FR" dirty="0" smtClean="0"/>
              <a:t> </a:t>
            </a:r>
            <a:r>
              <a:rPr lang="fr-FR" dirty="0" smtClean="0"/>
              <a:t>Associer les parents</a:t>
            </a:r>
            <a:endParaRPr lang="fr-FR" dirty="0"/>
          </a:p>
        </p:txBody>
      </p:sp>
      <p:pic>
        <p:nvPicPr>
          <p:cNvPr id="1026" name="Picture 2" descr="Construisons le lien parents/enseignants | Lea.f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1785926"/>
            <a:ext cx="2489185" cy="13100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QUI ?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1042982"/>
          </a:xfrm>
        </p:spPr>
        <p:txBody>
          <a:bodyPr/>
          <a:lstStyle/>
          <a:p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Tous les enseignants qui le souhaitent</a:t>
            </a:r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571472" y="4929198"/>
            <a:ext cx="8229600" cy="104298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Tous les élèves, </a:t>
            </a:r>
            <a:r>
              <a:rPr kumimoji="0" lang="fr-F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notamment, avec l’accord de la famille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642910" y="38576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POUR  QUI ?</a:t>
            </a:r>
            <a:endParaRPr kumimoji="0" lang="fr-FR" sz="4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642910" y="221455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COMMENT ?</a:t>
            </a:r>
            <a:endParaRPr kumimoji="0" lang="fr-FR" sz="4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Espace réservé du contenu 2"/>
          <p:cNvSpPr txBox="1">
            <a:spLocks/>
          </p:cNvSpPr>
          <p:nvPr/>
        </p:nvSpPr>
        <p:spPr>
          <a:xfrm>
            <a:off x="571472" y="3214686"/>
            <a:ext cx="8229600" cy="10429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 petits groupes, hors temps scolaire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7772400" cy="1255711"/>
          </a:xfrm>
        </p:spPr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Textes de référence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42910" y="1428736"/>
            <a:ext cx="7929618" cy="4786346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BO Circulaire </a:t>
            </a:r>
            <a:r>
              <a:rPr lang="fr-FR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 </a:t>
            </a:r>
            <a:r>
              <a:rPr lang="fr-FR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rentrée 2020</a:t>
            </a:r>
            <a:endParaRPr lang="fr-FR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/>
            <a:r>
              <a:rPr lang="fr-FR" sz="200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2"/>
              </a:rPr>
              <a:t>https://</a:t>
            </a:r>
            <a:r>
              <a:rPr lang="fr-FR" sz="200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2"/>
              </a:rPr>
              <a:t>www.education.gouv.fr/bo/20/Hebdo28/MENE2018068C.htm</a:t>
            </a:r>
            <a:endParaRPr lang="fr-FR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fr-FR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Dispositifs </a:t>
            </a:r>
            <a:r>
              <a:rPr lang="fr-FR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d'accompagnement pour les </a:t>
            </a:r>
            <a:r>
              <a:rPr lang="fr-FR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écoliers</a:t>
            </a:r>
          </a:p>
          <a:p>
            <a:pPr algn="l"/>
            <a:r>
              <a:rPr lang="fr-F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3"/>
              </a:rPr>
              <a:t>https://www.education.gouv.fr/les-dispositifs-d-accompagnement-pour-les-ecoliers-8639</a:t>
            </a:r>
            <a:endParaRPr lang="fr-FR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fr-FR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Stages  réussites</a:t>
            </a:r>
          </a:p>
          <a:p>
            <a:pPr algn="l">
              <a:buFont typeface="Arial" pitchFamily="34" charset="0"/>
              <a:buChar char="•"/>
            </a:pPr>
            <a:endParaRPr lang="fr-FR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fr-FR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Devoirs faits</a:t>
            </a:r>
          </a:p>
          <a:p>
            <a:pPr algn="l">
              <a:buFont typeface="Arial" pitchFamily="34" charset="0"/>
              <a:buChar char="•"/>
            </a:pPr>
            <a:endParaRPr lang="fr-FR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fr-FR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Accompagnement éducatif</a:t>
            </a:r>
          </a:p>
          <a:p>
            <a:pPr algn="l"/>
            <a:endParaRPr lang="fr-FR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/>
            <a:endParaRPr lang="fr-FR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/>
            <a:endParaRPr lang="fr-FR" sz="2000" dirty="0" smtClean="0">
              <a:solidFill>
                <a:schemeClr val="tx1">
                  <a:lumMod val="65000"/>
                  <a:lumOff val="35000"/>
                </a:schemeClr>
              </a:solidFill>
              <a:hlinkClick r:id="rId2"/>
            </a:endParaRPr>
          </a:p>
          <a:p>
            <a:pPr algn="l">
              <a:buFont typeface="Arial" pitchFamily="34" charset="0"/>
              <a:buChar char="•"/>
            </a:pPr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158</Words>
  <Application>Microsoft Office PowerPoint</Application>
  <PresentationFormat>Affichage à l'écran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Dispositifs d’aide</vt:lpstr>
      <vt:lpstr>DEVOIRS FAITS</vt:lpstr>
      <vt:lpstr>STAGES REUSSITE</vt:lpstr>
      <vt:lpstr>ACCOMPAGNEMENT   EDUCATIF</vt:lpstr>
      <vt:lpstr>COLLABORER</vt:lpstr>
      <vt:lpstr>QUI ?</vt:lpstr>
      <vt:lpstr>Textes de référence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Dispositifs d’aide</dc:title>
  <dc:creator>jeanda.sarah@neuf.fr</dc:creator>
  <cp:lastModifiedBy>jeanda.sarah@neuf.fr</cp:lastModifiedBy>
  <cp:revision>7</cp:revision>
  <dcterms:created xsi:type="dcterms:W3CDTF">2020-09-08T09:55:24Z</dcterms:created>
  <dcterms:modified xsi:type="dcterms:W3CDTF">2020-09-09T02:43:51Z</dcterms:modified>
</cp:coreProperties>
</file>