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5.xml" ContentType="application/vnd.openxmlformats-officedocument.them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docProps/app.xml" ContentType="application/vnd.openxmlformats-officedocument.extended-properties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  <p:sldMasterId id="2147483674" r:id="rId3"/>
    <p:sldMasterId id="2147483687" r:id="rId4"/>
  </p:sldMasterIdLst>
  <p:notesMasterIdLst>
    <p:notesMasterId r:id="rId13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</p:sldIdLst>
  <p:sldSz cx="9144000" cy="6858000" type="screen4x3"/>
  <p:notesSz cx="7559675" cy="106918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276600" cy="5349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4281488" y="0"/>
            <a:ext cx="3276600" cy="5349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93EE41-D0CC-4BF4-AA33-149087EB236B}" type="datetimeFigureOut">
              <a:rPr lang="fr-FR" smtClean="0"/>
              <a:t>09/09/2020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06488" y="801688"/>
            <a:ext cx="5346700" cy="40100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755650" y="5078413"/>
            <a:ext cx="6048375" cy="4811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10155238"/>
            <a:ext cx="3276600" cy="5349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4281488" y="10155238"/>
            <a:ext cx="3276600" cy="5349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E0AD2F-22B5-4D59-A828-C0F7DF9D02F8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E0AD2F-22B5-4D59-A828-C0F7DF9D02F8}" type="slidenum">
              <a:rPr lang="fr-FR" smtClean="0"/>
              <a:t>2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4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47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5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51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52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57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58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59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69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7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7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7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7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80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8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8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84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8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8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88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9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91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9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9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95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96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9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99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00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01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02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03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13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1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1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1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2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2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24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2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2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28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3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3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3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3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35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3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3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39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40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4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43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44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45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46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47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57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5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6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6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6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6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68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7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7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72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7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7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76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7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79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8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8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83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84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8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87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88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89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90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91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6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3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40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4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44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slideLayout" Target="../slideLayouts/slideLayout48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Line 1"/>
          <p:cNvSpPr/>
          <p:nvPr/>
        </p:nvSpPr>
        <p:spPr>
          <a:xfrm>
            <a:off x="8762760" y="0"/>
            <a:ext cx="0" cy="6858000"/>
          </a:xfrm>
          <a:prstGeom prst="line">
            <a:avLst/>
          </a:prstGeom>
          <a:ln w="38160">
            <a:solidFill>
              <a:schemeClr val="accent1">
                <a:tint val="60000"/>
                <a:alpha val="93000"/>
              </a:schemeClr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5" name="Line 2"/>
          <p:cNvSpPr/>
          <p:nvPr/>
        </p:nvSpPr>
        <p:spPr>
          <a:xfrm>
            <a:off x="75960" y="0"/>
            <a:ext cx="0" cy="6858000"/>
          </a:xfrm>
          <a:prstGeom prst="line">
            <a:avLst/>
          </a:prstGeom>
          <a:ln w="57240">
            <a:solidFill>
              <a:schemeClr val="accent1">
                <a:tint val="60000"/>
              </a:schemeClr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" name="Line 3"/>
          <p:cNvSpPr/>
          <p:nvPr/>
        </p:nvSpPr>
        <p:spPr>
          <a:xfrm>
            <a:off x="8991360" y="0"/>
            <a:ext cx="0" cy="6858000"/>
          </a:xfrm>
          <a:prstGeom prst="line">
            <a:avLst/>
          </a:prstGeom>
          <a:ln w="19080">
            <a:solidFill>
              <a:schemeClr val="accent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" name="CustomShape 4" hidden="1"/>
          <p:cNvSpPr/>
          <p:nvPr/>
        </p:nvSpPr>
        <p:spPr>
          <a:xfrm>
            <a:off x="8839080" y="0"/>
            <a:ext cx="304200" cy="685728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>
            <a:noFill/>
          </a:ln>
          <a:effectLst>
            <a:outerShdw blurRad="50800" dist="24840" dir="5400000" rotWithShape="0">
              <a:srgbClr val="000000">
                <a:alpha val="4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4" name="Line 5"/>
          <p:cNvSpPr/>
          <p:nvPr/>
        </p:nvSpPr>
        <p:spPr>
          <a:xfrm>
            <a:off x="8915400" y="0"/>
            <a:ext cx="0" cy="6858000"/>
          </a:xfrm>
          <a:prstGeom prst="line">
            <a:avLst/>
          </a:prstGeom>
          <a:ln w="9360">
            <a:solidFill>
              <a:schemeClr val="accent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" name="CustomShape 6" hidden="1"/>
          <p:cNvSpPr/>
          <p:nvPr/>
        </p:nvSpPr>
        <p:spPr>
          <a:xfrm>
            <a:off x="8156520" y="5715000"/>
            <a:ext cx="547920" cy="547920"/>
          </a:xfrm>
          <a:prstGeom prst="ellipse">
            <a:avLst/>
          </a:prstGeom>
          <a:ln>
            <a:noFill/>
          </a:ln>
          <a:effectLst>
            <a:outerShdw blurRad="50800" dist="24840" dir="5400000" rotWithShape="0">
              <a:srgbClr val="000000">
                <a:alpha val="4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6" name="CustomShape 7"/>
          <p:cNvSpPr/>
          <p:nvPr/>
        </p:nvSpPr>
        <p:spPr>
          <a:xfrm>
            <a:off x="380880" y="0"/>
            <a:ext cx="608760" cy="685728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>
            <a:noFill/>
          </a:ln>
          <a:effectLst>
            <a:outerShdw blurRad="50800" dist="24840" dir="5400000" rotWithShape="0">
              <a:srgbClr val="000000">
                <a:alpha val="4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7" name="CustomShape 8"/>
          <p:cNvSpPr/>
          <p:nvPr/>
        </p:nvSpPr>
        <p:spPr>
          <a:xfrm>
            <a:off x="276480" y="0"/>
            <a:ext cx="104040" cy="685728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>
            <a:noFill/>
          </a:ln>
          <a:effectLst>
            <a:outerShdw blurRad="50800" dist="24840" dir="5400000" rotWithShape="0">
              <a:srgbClr val="000000">
                <a:alpha val="4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8" name="CustomShape 9"/>
          <p:cNvSpPr/>
          <p:nvPr/>
        </p:nvSpPr>
        <p:spPr>
          <a:xfrm>
            <a:off x="990720" y="0"/>
            <a:ext cx="181080" cy="685728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>
            <a:noFill/>
          </a:ln>
          <a:effectLst>
            <a:outerShdw blurRad="50800" dist="24840" dir="5400000" rotWithShape="0">
              <a:srgbClr val="000000">
                <a:alpha val="4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9" name="CustomShape 10"/>
          <p:cNvSpPr/>
          <p:nvPr/>
        </p:nvSpPr>
        <p:spPr>
          <a:xfrm>
            <a:off x="1141200" y="0"/>
            <a:ext cx="229680" cy="685728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>
            <a:noFill/>
          </a:ln>
          <a:effectLst>
            <a:outerShdw blurRad="50800" dist="24840" dir="5400000" rotWithShape="0">
              <a:srgbClr val="000000">
                <a:alpha val="4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0" name="Line 11"/>
          <p:cNvSpPr/>
          <p:nvPr/>
        </p:nvSpPr>
        <p:spPr>
          <a:xfrm>
            <a:off x="106200" y="0"/>
            <a:ext cx="0" cy="6858000"/>
          </a:xfrm>
          <a:prstGeom prst="line">
            <a:avLst/>
          </a:prstGeom>
          <a:ln w="57240">
            <a:solidFill>
              <a:schemeClr val="accent1">
                <a:tint val="60000"/>
                <a:alpha val="73000"/>
              </a:schemeClr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1" name="Line 12"/>
          <p:cNvSpPr/>
          <p:nvPr/>
        </p:nvSpPr>
        <p:spPr>
          <a:xfrm>
            <a:off x="914400" y="0"/>
            <a:ext cx="0" cy="6858000"/>
          </a:xfrm>
          <a:prstGeom prst="line">
            <a:avLst/>
          </a:prstGeom>
          <a:ln w="57240">
            <a:solidFill>
              <a:schemeClr val="accent1">
                <a:tint val="20000"/>
                <a:alpha val="83000"/>
              </a:schemeClr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2" name="Line 13"/>
          <p:cNvSpPr/>
          <p:nvPr/>
        </p:nvSpPr>
        <p:spPr>
          <a:xfrm>
            <a:off x="853920" y="0"/>
            <a:ext cx="0" cy="6858000"/>
          </a:xfrm>
          <a:prstGeom prst="line">
            <a:avLst/>
          </a:prstGeom>
          <a:ln w="57240">
            <a:solidFill>
              <a:schemeClr val="accent1">
                <a:tint val="60000"/>
              </a:schemeClr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3" name="Line 14"/>
          <p:cNvSpPr/>
          <p:nvPr/>
        </p:nvSpPr>
        <p:spPr>
          <a:xfrm>
            <a:off x="1726560" y="0"/>
            <a:ext cx="0" cy="6858000"/>
          </a:xfrm>
          <a:prstGeom prst="line">
            <a:avLst/>
          </a:prstGeom>
          <a:ln w="28440">
            <a:solidFill>
              <a:schemeClr val="accent1">
                <a:tint val="60000"/>
                <a:alpha val="82000"/>
              </a:schemeClr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4" name="Line 15"/>
          <p:cNvSpPr/>
          <p:nvPr/>
        </p:nvSpPr>
        <p:spPr>
          <a:xfrm>
            <a:off x="1066680" y="0"/>
            <a:ext cx="0" cy="6858000"/>
          </a:xfrm>
          <a:prstGeom prst="line">
            <a:avLst/>
          </a:prstGeom>
          <a:ln w="9360">
            <a:solidFill>
              <a:schemeClr val="accent1">
                <a:tint val="60000"/>
              </a:schemeClr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5" name="Line 16"/>
          <p:cNvSpPr/>
          <p:nvPr/>
        </p:nvSpPr>
        <p:spPr>
          <a:xfrm>
            <a:off x="9113760" y="0"/>
            <a:ext cx="0" cy="6858000"/>
          </a:xfrm>
          <a:prstGeom prst="line">
            <a:avLst/>
          </a:prstGeom>
          <a:ln w="57240">
            <a:solidFill>
              <a:schemeClr val="accent1">
                <a:tint val="60000"/>
              </a:schemeClr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6" name="CustomShape 17"/>
          <p:cNvSpPr/>
          <p:nvPr/>
        </p:nvSpPr>
        <p:spPr>
          <a:xfrm>
            <a:off x="1219320" y="0"/>
            <a:ext cx="75600" cy="685728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>
            <a:noFill/>
          </a:ln>
          <a:effectLst>
            <a:outerShdw blurRad="50800" dist="24840" dir="5400000" rotWithShape="0">
              <a:srgbClr val="000000">
                <a:alpha val="4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7" name="CustomShape 18"/>
          <p:cNvSpPr/>
          <p:nvPr/>
        </p:nvSpPr>
        <p:spPr>
          <a:xfrm>
            <a:off x="609480" y="3429000"/>
            <a:ext cx="1294560" cy="1294560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>
            <a:outerShdw blurRad="50800" dist="24840" dir="5400000" rotWithShape="0">
              <a:srgbClr val="000000">
                <a:alpha val="4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8" name="CustomShape 19"/>
          <p:cNvSpPr/>
          <p:nvPr/>
        </p:nvSpPr>
        <p:spPr>
          <a:xfrm>
            <a:off x="1309680" y="4866840"/>
            <a:ext cx="640800" cy="640800"/>
          </a:xfrm>
          <a:prstGeom prst="ellipse">
            <a:avLst/>
          </a:prstGeom>
          <a:ln w="28440">
            <a:noFill/>
          </a:ln>
          <a:effectLst>
            <a:outerShdw blurRad="50800" dist="24840" dir="5400000" rotWithShape="0">
              <a:srgbClr val="000000">
                <a:alpha val="4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9" name="CustomShape 20"/>
          <p:cNvSpPr/>
          <p:nvPr/>
        </p:nvSpPr>
        <p:spPr>
          <a:xfrm>
            <a:off x="1091160" y="5500800"/>
            <a:ext cx="136440" cy="136440"/>
          </a:xfrm>
          <a:prstGeom prst="ellipse">
            <a:avLst/>
          </a:prstGeom>
          <a:ln w="12600">
            <a:noFill/>
          </a:ln>
          <a:effectLst>
            <a:outerShdw blurRad="50800" dist="24840" dir="5400000" rotWithShape="0">
              <a:srgbClr val="000000">
                <a:alpha val="4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20" name="CustomShape 21"/>
          <p:cNvSpPr/>
          <p:nvPr/>
        </p:nvSpPr>
        <p:spPr>
          <a:xfrm>
            <a:off x="1664280" y="5788080"/>
            <a:ext cx="273600" cy="273600"/>
          </a:xfrm>
          <a:prstGeom prst="ellipse">
            <a:avLst/>
          </a:prstGeom>
          <a:ln w="12600">
            <a:noFill/>
          </a:ln>
          <a:effectLst>
            <a:outerShdw blurRad="50800" dist="24840" dir="5400000" rotWithShape="0">
              <a:srgbClr val="000000">
                <a:alpha val="4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21" name="CustomShape 22"/>
          <p:cNvSpPr/>
          <p:nvPr/>
        </p:nvSpPr>
        <p:spPr>
          <a:xfrm>
            <a:off x="1905120" y="4495680"/>
            <a:ext cx="365040" cy="365040"/>
          </a:xfrm>
          <a:prstGeom prst="ellipse">
            <a:avLst/>
          </a:prstGeom>
          <a:ln w="28440">
            <a:noFill/>
          </a:ln>
          <a:effectLst>
            <a:outerShdw blurRad="50800" dist="24840" dir="5400000" rotWithShape="0">
              <a:srgbClr val="000000">
                <a:alpha val="4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22" name="PlaceHolder 23"/>
          <p:cNvSpPr>
            <a:spLocks noGrp="1"/>
          </p:cNvSpPr>
          <p:nvPr>
            <p:ph type="title"/>
          </p:nvPr>
        </p:nvSpPr>
        <p:spPr>
          <a:xfrm>
            <a:off x="457200" y="272880"/>
            <a:ext cx="7543080" cy="1142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r>
              <a:rPr lang="en-US" sz="1800" b="0" strike="noStrike" spc="-1">
                <a:latin typeface="Arial"/>
              </a:rPr>
              <a:t>Click to edit the title text format</a:t>
            </a:r>
          </a:p>
        </p:txBody>
      </p:sp>
      <p:sp>
        <p:nvSpPr>
          <p:cNvPr id="23" name="PlaceHolder 24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800" b="0" strike="noStrike" spc="-1"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400" b="0" strike="noStrike" spc="-1"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000" b="0" strike="noStrike" spc="-1"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dt="0"/>
  <p:txStyles>
    <p:titleStyle/>
    <p:bodyStyle/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Line 1"/>
          <p:cNvSpPr/>
          <p:nvPr/>
        </p:nvSpPr>
        <p:spPr>
          <a:xfrm>
            <a:off x="8762760" y="0"/>
            <a:ext cx="0" cy="6858000"/>
          </a:xfrm>
          <a:prstGeom prst="line">
            <a:avLst/>
          </a:prstGeom>
          <a:ln w="38160">
            <a:solidFill>
              <a:schemeClr val="accent1">
                <a:tint val="60000"/>
                <a:alpha val="93000"/>
              </a:schemeClr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1" name="Line 2"/>
          <p:cNvSpPr/>
          <p:nvPr/>
        </p:nvSpPr>
        <p:spPr>
          <a:xfrm>
            <a:off x="75960" y="0"/>
            <a:ext cx="0" cy="6858000"/>
          </a:xfrm>
          <a:prstGeom prst="line">
            <a:avLst/>
          </a:prstGeom>
          <a:ln w="57240">
            <a:solidFill>
              <a:schemeClr val="accent1">
                <a:tint val="60000"/>
              </a:schemeClr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2" name="Line 3"/>
          <p:cNvSpPr/>
          <p:nvPr/>
        </p:nvSpPr>
        <p:spPr>
          <a:xfrm>
            <a:off x="8991360" y="0"/>
            <a:ext cx="0" cy="6858000"/>
          </a:xfrm>
          <a:prstGeom prst="line">
            <a:avLst/>
          </a:prstGeom>
          <a:ln w="19080">
            <a:solidFill>
              <a:schemeClr val="accent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3" name="CustomShape 4"/>
          <p:cNvSpPr/>
          <p:nvPr/>
        </p:nvSpPr>
        <p:spPr>
          <a:xfrm>
            <a:off x="8839080" y="0"/>
            <a:ext cx="304200" cy="685728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>
            <a:noFill/>
          </a:ln>
          <a:effectLst>
            <a:outerShdw blurRad="50800" dist="24840" dir="5400000" rotWithShape="0">
              <a:srgbClr val="000000">
                <a:alpha val="4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64" name="Line 5"/>
          <p:cNvSpPr/>
          <p:nvPr/>
        </p:nvSpPr>
        <p:spPr>
          <a:xfrm>
            <a:off x="8915400" y="0"/>
            <a:ext cx="0" cy="6858000"/>
          </a:xfrm>
          <a:prstGeom prst="line">
            <a:avLst/>
          </a:prstGeom>
          <a:ln w="9360">
            <a:solidFill>
              <a:schemeClr val="accent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5" name="CustomShape 6"/>
          <p:cNvSpPr/>
          <p:nvPr/>
        </p:nvSpPr>
        <p:spPr>
          <a:xfrm>
            <a:off x="8156520" y="5715000"/>
            <a:ext cx="547920" cy="547920"/>
          </a:xfrm>
          <a:prstGeom prst="ellipse">
            <a:avLst/>
          </a:prstGeom>
          <a:ln>
            <a:noFill/>
          </a:ln>
          <a:effectLst>
            <a:outerShdw blurRad="50800" dist="24840" dir="5400000" rotWithShape="0">
              <a:srgbClr val="000000">
                <a:alpha val="4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66" name="PlaceHolder 7"/>
          <p:cNvSpPr>
            <a:spLocks noGrp="1"/>
          </p:cNvSpPr>
          <p:nvPr>
            <p:ph type="title"/>
          </p:nvPr>
        </p:nvSpPr>
        <p:spPr>
          <a:xfrm>
            <a:off x="457200" y="272880"/>
            <a:ext cx="7543080" cy="1142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r>
              <a:rPr lang="en-US" sz="1800" b="0" strike="noStrike" spc="-1">
                <a:latin typeface="Arial"/>
              </a:rPr>
              <a:t>Click to edit the title text format</a:t>
            </a:r>
          </a:p>
        </p:txBody>
      </p:sp>
      <p:sp>
        <p:nvSpPr>
          <p:cNvPr id="67" name="PlaceHolder 8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800" b="0" strike="noStrike" spc="-1"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400" b="0" strike="noStrike" spc="-1"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000" b="0" strike="noStrike" spc="-1"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hf sldNum="0" hdr="0" dt="0"/>
  <p:txStyles>
    <p:titleStyle/>
    <p:bodyStyle/>
    <p:otherStyle/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Line 1"/>
          <p:cNvSpPr/>
          <p:nvPr/>
        </p:nvSpPr>
        <p:spPr>
          <a:xfrm>
            <a:off x="8762760" y="0"/>
            <a:ext cx="0" cy="6858000"/>
          </a:xfrm>
          <a:prstGeom prst="line">
            <a:avLst/>
          </a:prstGeom>
          <a:ln w="38160">
            <a:solidFill>
              <a:schemeClr val="accent1">
                <a:tint val="60000"/>
                <a:alpha val="93000"/>
              </a:schemeClr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05" name="Line 2"/>
          <p:cNvSpPr/>
          <p:nvPr/>
        </p:nvSpPr>
        <p:spPr>
          <a:xfrm>
            <a:off x="75960" y="0"/>
            <a:ext cx="0" cy="6858000"/>
          </a:xfrm>
          <a:prstGeom prst="line">
            <a:avLst/>
          </a:prstGeom>
          <a:ln w="57240">
            <a:solidFill>
              <a:schemeClr val="accent1">
                <a:tint val="60000"/>
              </a:schemeClr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06" name="Line 3"/>
          <p:cNvSpPr/>
          <p:nvPr/>
        </p:nvSpPr>
        <p:spPr>
          <a:xfrm>
            <a:off x="8991360" y="0"/>
            <a:ext cx="0" cy="6858000"/>
          </a:xfrm>
          <a:prstGeom prst="line">
            <a:avLst/>
          </a:prstGeom>
          <a:ln w="19080">
            <a:solidFill>
              <a:schemeClr val="accent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07" name="CustomShape 4"/>
          <p:cNvSpPr/>
          <p:nvPr/>
        </p:nvSpPr>
        <p:spPr>
          <a:xfrm>
            <a:off x="8839080" y="0"/>
            <a:ext cx="304200" cy="685728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>
            <a:noFill/>
          </a:ln>
          <a:effectLst>
            <a:outerShdw blurRad="50800" dist="24840" dir="5400000" rotWithShape="0">
              <a:srgbClr val="000000">
                <a:alpha val="4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08" name="Line 5"/>
          <p:cNvSpPr/>
          <p:nvPr/>
        </p:nvSpPr>
        <p:spPr>
          <a:xfrm>
            <a:off x="8915400" y="0"/>
            <a:ext cx="0" cy="6858000"/>
          </a:xfrm>
          <a:prstGeom prst="line">
            <a:avLst/>
          </a:prstGeom>
          <a:ln w="9360">
            <a:solidFill>
              <a:schemeClr val="accent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09" name="CustomShape 6"/>
          <p:cNvSpPr/>
          <p:nvPr/>
        </p:nvSpPr>
        <p:spPr>
          <a:xfrm>
            <a:off x="8156520" y="5715000"/>
            <a:ext cx="547920" cy="547920"/>
          </a:xfrm>
          <a:prstGeom prst="ellipse">
            <a:avLst/>
          </a:prstGeom>
          <a:ln>
            <a:noFill/>
          </a:ln>
          <a:effectLst>
            <a:outerShdw blurRad="50800" dist="24840" dir="5400000" rotWithShape="0">
              <a:srgbClr val="000000">
                <a:alpha val="4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10" name="PlaceHolder 7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en-US" sz="4400" b="0" strike="noStrike" spc="-1">
                <a:latin typeface="Arial"/>
              </a:rPr>
              <a:t>Click to edit the title text format</a:t>
            </a:r>
          </a:p>
        </p:txBody>
      </p:sp>
      <p:sp>
        <p:nvSpPr>
          <p:cNvPr id="111" name="PlaceHolder 8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800" b="0" strike="noStrike" spc="-1"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400" b="0" strike="noStrike" spc="-1"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000" b="0" strike="noStrike" spc="-1"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hf sldNum="0" hdr="0" dt="0"/>
  <p:txStyles>
    <p:titleStyle/>
    <p:bodyStyle/>
    <p:otherStyle/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Line 1"/>
          <p:cNvSpPr/>
          <p:nvPr/>
        </p:nvSpPr>
        <p:spPr>
          <a:xfrm>
            <a:off x="8762760" y="0"/>
            <a:ext cx="0" cy="6858000"/>
          </a:xfrm>
          <a:prstGeom prst="line">
            <a:avLst/>
          </a:prstGeom>
          <a:ln w="38160">
            <a:solidFill>
              <a:schemeClr val="accent1">
                <a:tint val="60000"/>
                <a:alpha val="93000"/>
              </a:schemeClr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49" name="Line 2"/>
          <p:cNvSpPr/>
          <p:nvPr/>
        </p:nvSpPr>
        <p:spPr>
          <a:xfrm>
            <a:off x="75960" y="0"/>
            <a:ext cx="0" cy="6858000"/>
          </a:xfrm>
          <a:prstGeom prst="line">
            <a:avLst/>
          </a:prstGeom>
          <a:ln w="57240">
            <a:solidFill>
              <a:schemeClr val="accent1">
                <a:tint val="60000"/>
              </a:schemeClr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50" name="Line 3"/>
          <p:cNvSpPr/>
          <p:nvPr/>
        </p:nvSpPr>
        <p:spPr>
          <a:xfrm>
            <a:off x="8991360" y="0"/>
            <a:ext cx="0" cy="6858000"/>
          </a:xfrm>
          <a:prstGeom prst="line">
            <a:avLst/>
          </a:prstGeom>
          <a:ln w="19080">
            <a:solidFill>
              <a:schemeClr val="accent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51" name="CustomShape 4"/>
          <p:cNvSpPr/>
          <p:nvPr/>
        </p:nvSpPr>
        <p:spPr>
          <a:xfrm>
            <a:off x="8839080" y="0"/>
            <a:ext cx="304200" cy="685728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>
            <a:noFill/>
          </a:ln>
          <a:effectLst>
            <a:outerShdw blurRad="50800" dist="24840" dir="5400000" rotWithShape="0">
              <a:srgbClr val="000000">
                <a:alpha val="4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52" name="Line 5"/>
          <p:cNvSpPr/>
          <p:nvPr/>
        </p:nvSpPr>
        <p:spPr>
          <a:xfrm>
            <a:off x="8915400" y="0"/>
            <a:ext cx="0" cy="6858000"/>
          </a:xfrm>
          <a:prstGeom prst="line">
            <a:avLst/>
          </a:prstGeom>
          <a:ln w="9360">
            <a:solidFill>
              <a:schemeClr val="accent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53" name="CustomShape 6"/>
          <p:cNvSpPr/>
          <p:nvPr/>
        </p:nvSpPr>
        <p:spPr>
          <a:xfrm>
            <a:off x="8156520" y="5715000"/>
            <a:ext cx="547920" cy="547920"/>
          </a:xfrm>
          <a:prstGeom prst="ellipse">
            <a:avLst/>
          </a:prstGeom>
          <a:ln>
            <a:noFill/>
          </a:ln>
          <a:effectLst>
            <a:outerShdw blurRad="50800" dist="24840" dir="5400000" rotWithShape="0">
              <a:srgbClr val="000000">
                <a:alpha val="4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54" name="PlaceHolder 7"/>
          <p:cNvSpPr>
            <a:spLocks noGrp="1"/>
          </p:cNvSpPr>
          <p:nvPr>
            <p:ph type="title"/>
          </p:nvPr>
        </p:nvSpPr>
        <p:spPr>
          <a:xfrm>
            <a:off x="457200" y="272880"/>
            <a:ext cx="7543080" cy="1142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r>
              <a:rPr lang="en-US" sz="1800" b="0" strike="noStrike" spc="-1">
                <a:latin typeface="Arial"/>
              </a:rPr>
              <a:t>Click to edit the title text format</a:t>
            </a:r>
          </a:p>
        </p:txBody>
      </p:sp>
      <p:sp>
        <p:nvSpPr>
          <p:cNvPr id="155" name="PlaceHolder 8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800" b="0" strike="noStrike" spc="-1"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400" b="0" strike="noStrike" spc="-1"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000" b="0" strike="noStrike" spc="-1"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hf sldNum="0" hdr="0" dt="0"/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CustomShape 1"/>
          <p:cNvSpPr/>
          <p:nvPr/>
        </p:nvSpPr>
        <p:spPr>
          <a:xfrm>
            <a:off x="2483640" y="764640"/>
            <a:ext cx="6171480" cy="1584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r>
              <a:rPr lang="en-US" sz="3000" b="1" cap="small" spc="-1" dirty="0">
                <a:solidFill>
                  <a:srgbClr val="FF0000"/>
                </a:solidFill>
                <a:latin typeface="Century Schoolbook" pitchFamily="18" charset="0"/>
              </a:rPr>
              <a:t>PRESENTATION DE L’EQUIPE</a:t>
            </a:r>
            <a:endParaRPr lang="en-US" sz="3000" b="0" strike="noStrike" spc="-1" dirty="0">
              <a:latin typeface="Century Schoolbook" pitchFamily="18" charset="0"/>
            </a:endParaRPr>
          </a:p>
        </p:txBody>
      </p:sp>
      <p:sp>
        <p:nvSpPr>
          <p:cNvPr id="193" name="CustomShape 2"/>
          <p:cNvSpPr/>
          <p:nvPr/>
        </p:nvSpPr>
        <p:spPr>
          <a:xfrm>
            <a:off x="2286000" y="5003280"/>
            <a:ext cx="6171480" cy="1370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1800" b="1" strike="noStrike" spc="-1" dirty="0">
                <a:solidFill>
                  <a:srgbClr val="0070C0"/>
                </a:solidFill>
                <a:latin typeface="Century Schoolbook"/>
              </a:rPr>
              <a:t>ANNEE SCOLAIRE 2020- 2021</a:t>
            </a:r>
            <a:endParaRPr lang="en-US" sz="1800" b="0" strike="noStrike" spc="-1" dirty="0">
              <a:latin typeface="Arial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2915816" y="5805264"/>
            <a:ext cx="51125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 smtClean="0"/>
              <a:t>Stéphane DROUET – CPC Généraliste – Année scolaire 2020/2021</a:t>
            </a:r>
            <a:endParaRPr lang="fr-FR" sz="12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CustomShape 1"/>
          <p:cNvSpPr/>
          <p:nvPr/>
        </p:nvSpPr>
        <p:spPr>
          <a:xfrm>
            <a:off x="457200" y="274680"/>
            <a:ext cx="7787208" cy="1142280"/>
          </a:xfrm>
          <a:prstGeom prst="rect">
            <a:avLst/>
          </a:prstGeom>
          <a:blipFill rotWithShape="0">
            <a:blip r:embed="rId3" cstate="print"/>
            <a:tile/>
          </a:blip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3000" b="0" strike="noStrike" cap="small" spc="-1" dirty="0">
                <a:solidFill>
                  <a:srgbClr val="FF0000"/>
                </a:solidFill>
                <a:latin typeface="Century Schoolbook"/>
              </a:rPr>
              <a:t> L’EQUIPE </a:t>
            </a:r>
            <a:r>
              <a:rPr lang="en-US" sz="3000" cap="small" spc="-1" dirty="0">
                <a:solidFill>
                  <a:srgbClr val="FF0000"/>
                </a:solidFill>
                <a:latin typeface="Century Schoolbook"/>
              </a:rPr>
              <a:t>DE CIRCONSCRIPTION</a:t>
            </a:r>
            <a:endParaRPr lang="en-US" sz="3000" b="0" strike="noStrike" spc="-1" dirty="0">
              <a:latin typeface="Arial"/>
            </a:endParaRPr>
          </a:p>
        </p:txBody>
      </p:sp>
      <p:sp>
        <p:nvSpPr>
          <p:cNvPr id="195" name="CustomShape 2"/>
          <p:cNvSpPr/>
          <p:nvPr/>
        </p:nvSpPr>
        <p:spPr>
          <a:xfrm>
            <a:off x="395536" y="1916832"/>
            <a:ext cx="8135640" cy="3746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en-US" sz="2400" b="0" strike="noStrike" spc="-1" dirty="0">
                <a:solidFill>
                  <a:srgbClr val="002060"/>
                </a:solidFill>
                <a:latin typeface="Century Schoolbook"/>
                <a:ea typeface="DejaVu Sans"/>
              </a:rPr>
              <a:t> IEN  Mme WAYA </a:t>
            </a:r>
            <a:r>
              <a:rPr lang="en-US" sz="2400" b="0" strike="noStrike" spc="-1" dirty="0" err="1">
                <a:solidFill>
                  <a:srgbClr val="002060"/>
                </a:solidFill>
                <a:latin typeface="Century Schoolbook"/>
                <a:ea typeface="DejaVu Sans"/>
              </a:rPr>
              <a:t>Gwladys</a:t>
            </a:r>
            <a:endParaRPr lang="en-US" sz="24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2400" b="0" strike="noStrike" spc="-1" dirty="0" err="1">
                <a:solidFill>
                  <a:srgbClr val="002060"/>
                </a:solidFill>
                <a:latin typeface="Century Schoolbook"/>
                <a:ea typeface="DejaVu Sans"/>
              </a:rPr>
              <a:t>Adjointe</a:t>
            </a:r>
            <a:r>
              <a:rPr lang="en-US" sz="2400" b="0" strike="noStrike" spc="-1" dirty="0">
                <a:solidFill>
                  <a:srgbClr val="002060"/>
                </a:solidFill>
                <a:latin typeface="Century Schoolbook"/>
                <a:ea typeface="DejaVu Sans"/>
              </a:rPr>
              <a:t> administrative Mme JACQUENS Marie- Michelle</a:t>
            </a:r>
            <a:endParaRPr lang="en-US" sz="24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en-US" sz="24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2400" b="0" strike="noStrike" spc="-1" dirty="0">
                <a:solidFill>
                  <a:srgbClr val="002060"/>
                </a:solidFill>
                <a:latin typeface="Century Schoolbook"/>
                <a:ea typeface="DejaVu Sans"/>
              </a:rPr>
              <a:t>3 CPC :</a:t>
            </a:r>
            <a:endParaRPr lang="en-US" sz="24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2400" b="0" strike="noStrike" spc="-1" dirty="0" err="1">
                <a:solidFill>
                  <a:srgbClr val="002060"/>
                </a:solidFill>
                <a:latin typeface="Century Schoolbook"/>
                <a:ea typeface="DejaVu Sans"/>
              </a:rPr>
              <a:t>Généraliste</a:t>
            </a:r>
            <a:r>
              <a:rPr lang="en-US" sz="2400" b="0" strike="noStrike" spc="-1" dirty="0">
                <a:solidFill>
                  <a:srgbClr val="002060"/>
                </a:solidFill>
                <a:latin typeface="Century Schoolbook"/>
                <a:ea typeface="DejaVu Sans"/>
              </a:rPr>
              <a:t> : </a:t>
            </a:r>
            <a:r>
              <a:rPr lang="en-US" sz="2400" b="0" strike="noStrike" spc="-1" dirty="0" err="1">
                <a:solidFill>
                  <a:srgbClr val="002060"/>
                </a:solidFill>
                <a:latin typeface="Century Schoolbook"/>
                <a:ea typeface="DejaVu Sans"/>
              </a:rPr>
              <a:t>Mr</a:t>
            </a:r>
            <a:r>
              <a:rPr lang="en-US" sz="2400" b="0" strike="noStrike" spc="-1" dirty="0">
                <a:solidFill>
                  <a:srgbClr val="002060"/>
                </a:solidFill>
                <a:latin typeface="Century Schoolbook"/>
                <a:ea typeface="DejaVu Sans"/>
              </a:rPr>
              <a:t> DROUET </a:t>
            </a:r>
            <a:r>
              <a:rPr lang="en-US" sz="2400" b="0" strike="noStrike" spc="-1" dirty="0" err="1">
                <a:solidFill>
                  <a:srgbClr val="002060"/>
                </a:solidFill>
                <a:latin typeface="Century Schoolbook"/>
                <a:ea typeface="DejaVu Sans"/>
              </a:rPr>
              <a:t>Stéphane</a:t>
            </a:r>
            <a:endParaRPr lang="en-US" sz="24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2400" b="0" strike="noStrike" spc="-1" dirty="0">
                <a:solidFill>
                  <a:srgbClr val="002060"/>
                </a:solidFill>
                <a:latin typeface="Century Schoolbook"/>
                <a:ea typeface="DejaVu Sans"/>
              </a:rPr>
              <a:t>EPS : </a:t>
            </a:r>
            <a:r>
              <a:rPr lang="en-US" sz="2400" b="0" strike="noStrike" spc="-1" dirty="0" err="1">
                <a:solidFill>
                  <a:srgbClr val="002060"/>
                </a:solidFill>
                <a:latin typeface="Century Schoolbook"/>
                <a:ea typeface="DejaVu Sans"/>
              </a:rPr>
              <a:t>Mme</a:t>
            </a:r>
            <a:r>
              <a:rPr lang="en-US" sz="2400" b="0" strike="noStrike" spc="-1" dirty="0">
                <a:solidFill>
                  <a:srgbClr val="002060"/>
                </a:solidFill>
                <a:latin typeface="Century Schoolbook"/>
                <a:ea typeface="DejaVu Sans"/>
              </a:rPr>
              <a:t> HAENSCH Sarah</a:t>
            </a:r>
          </a:p>
          <a:p>
            <a:pPr>
              <a:lnSpc>
                <a:spcPct val="100000"/>
              </a:lnSpc>
            </a:pPr>
            <a:r>
              <a:rPr lang="en-US" sz="2400" b="0" strike="noStrike" spc="-1" dirty="0">
                <a:solidFill>
                  <a:srgbClr val="002060"/>
                </a:solidFill>
                <a:latin typeface="Century Schoolbook"/>
                <a:ea typeface="DejaVu Sans"/>
              </a:rPr>
              <a:t>Numérique </a:t>
            </a:r>
            <a:r>
              <a:rPr lang="en-US" sz="2400" b="0" strike="noStrike" spc="-1" dirty="0" err="1">
                <a:solidFill>
                  <a:srgbClr val="002060"/>
                </a:solidFill>
                <a:latin typeface="Century Schoolbook"/>
                <a:ea typeface="DejaVu Sans"/>
              </a:rPr>
              <a:t>Educatif</a:t>
            </a:r>
            <a:r>
              <a:rPr lang="en-US" sz="2400" b="0" strike="noStrike" spc="-1" dirty="0">
                <a:solidFill>
                  <a:srgbClr val="002060"/>
                </a:solidFill>
                <a:latin typeface="Century Schoolbook"/>
                <a:ea typeface="DejaVu Sans"/>
              </a:rPr>
              <a:t> : Mme MONTOYA Florence</a:t>
            </a:r>
            <a:endParaRPr lang="en-US" sz="24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en-US" sz="24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en-US" sz="2400" b="0" strike="noStrike" spc="-1" dirty="0">
              <a:latin typeface="Arial"/>
            </a:endParaRPr>
          </a:p>
        </p:txBody>
      </p:sp>
      <p:pic>
        <p:nvPicPr>
          <p:cNvPr id="196" name="Image 195"/>
          <p:cNvPicPr/>
          <p:nvPr/>
        </p:nvPicPr>
        <p:blipFill>
          <a:blip r:embed="rId4" cstate="print"/>
          <a:srcRect b="46233"/>
          <a:stretch/>
        </p:blipFill>
        <p:spPr>
          <a:xfrm>
            <a:off x="5057280" y="5544000"/>
            <a:ext cx="2142360" cy="1151280"/>
          </a:xfrm>
          <a:prstGeom prst="rect">
            <a:avLst/>
          </a:prstGeom>
          <a:ln>
            <a:noFill/>
          </a:ln>
        </p:spPr>
      </p:pic>
      <p:pic>
        <p:nvPicPr>
          <p:cNvPr id="197" name="Image 196"/>
          <p:cNvPicPr/>
          <p:nvPr/>
        </p:nvPicPr>
        <p:blipFill>
          <a:blip r:embed="rId5" cstate="print"/>
          <a:srcRect b="33496"/>
          <a:stretch/>
        </p:blipFill>
        <p:spPr>
          <a:xfrm>
            <a:off x="1080000" y="5271480"/>
            <a:ext cx="2142360" cy="1424160"/>
          </a:xfrm>
          <a:prstGeom prst="rect">
            <a:avLst/>
          </a:prstGeom>
          <a:ln>
            <a:noFill/>
          </a:ln>
        </p:spPr>
      </p:pic>
      <p:sp>
        <p:nvSpPr>
          <p:cNvPr id="6" name="ZoneTexte 5"/>
          <p:cNvSpPr txBox="1"/>
          <p:nvPr/>
        </p:nvSpPr>
        <p:spPr>
          <a:xfrm>
            <a:off x="2987824" y="5157192"/>
            <a:ext cx="51125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 smtClean="0"/>
              <a:t>Stéphane DROUET – CPC Généraliste – Année scolaire 2020/2021</a:t>
            </a:r>
            <a:endParaRPr lang="fr-FR" sz="1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CustomShape 1"/>
          <p:cNvSpPr/>
          <p:nvPr/>
        </p:nvSpPr>
        <p:spPr>
          <a:xfrm>
            <a:off x="457200" y="274680"/>
            <a:ext cx="7859216" cy="1142280"/>
          </a:xfrm>
          <a:prstGeom prst="rect">
            <a:avLst/>
          </a:prstGeom>
          <a:blipFill rotWithShape="0">
            <a:blip r:embed="rId2" cstate="print"/>
            <a:tile/>
          </a:blip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3000" b="0" strike="noStrike" cap="small" spc="-1">
                <a:solidFill>
                  <a:srgbClr val="FF0000"/>
                </a:solidFill>
                <a:latin typeface="Century Schoolbook"/>
              </a:rPr>
              <a:t>MISSIONS DE L’EQUIPE</a:t>
            </a:r>
            <a:endParaRPr lang="en-US" sz="3000" b="0" strike="noStrike" spc="-1">
              <a:latin typeface="Arial"/>
            </a:endParaRPr>
          </a:p>
        </p:txBody>
      </p:sp>
      <p:sp>
        <p:nvSpPr>
          <p:cNvPr id="199" name="CustomShape 2"/>
          <p:cNvSpPr/>
          <p:nvPr/>
        </p:nvSpPr>
        <p:spPr>
          <a:xfrm>
            <a:off x="611560" y="1556792"/>
            <a:ext cx="7704856" cy="4824536"/>
          </a:xfrm>
          <a:prstGeom prst="ellipse">
            <a:avLst/>
          </a:prstGeom>
          <a:solidFill>
            <a:srgbClr val="92D050"/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00" name="CustomShape 3"/>
          <p:cNvSpPr/>
          <p:nvPr/>
        </p:nvSpPr>
        <p:spPr>
          <a:xfrm>
            <a:off x="1511640" y="2232000"/>
            <a:ext cx="6408000" cy="4113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en-US" sz="2400" b="0" strike="noStrike" spc="-1" dirty="0" err="1">
                <a:solidFill>
                  <a:srgbClr val="002060"/>
                </a:solidFill>
                <a:latin typeface="Century Schoolbook"/>
                <a:ea typeface="DejaVu Sans"/>
              </a:rPr>
              <a:t>Accompagnement</a:t>
            </a:r>
            <a:r>
              <a:rPr lang="en-US" sz="2400" b="0" strike="noStrike" spc="-1" dirty="0">
                <a:solidFill>
                  <a:srgbClr val="002060"/>
                </a:solidFill>
                <a:latin typeface="Century Schoolbook"/>
                <a:ea typeface="DejaVu Sans"/>
              </a:rPr>
              <a:t> (</a:t>
            </a:r>
            <a:r>
              <a:rPr lang="en-US" sz="2400" b="0" strike="noStrike" spc="-1" dirty="0" err="1">
                <a:solidFill>
                  <a:srgbClr val="002060"/>
                </a:solidFill>
                <a:latin typeface="Century Schoolbook"/>
                <a:ea typeface="DejaVu Sans"/>
              </a:rPr>
              <a:t>personnels</a:t>
            </a:r>
            <a:r>
              <a:rPr lang="en-US" sz="2400" b="0" strike="noStrike" spc="-1" dirty="0">
                <a:solidFill>
                  <a:srgbClr val="002060"/>
                </a:solidFill>
                <a:latin typeface="Century Schoolbook"/>
                <a:ea typeface="DejaVu Sans"/>
              </a:rPr>
              <a:t>, </a:t>
            </a:r>
            <a:r>
              <a:rPr lang="en-US" sz="2400" b="0" strike="noStrike" spc="-1" dirty="0" err="1">
                <a:solidFill>
                  <a:srgbClr val="002060"/>
                </a:solidFill>
                <a:latin typeface="Century Schoolbook"/>
                <a:ea typeface="DejaVu Sans"/>
              </a:rPr>
              <a:t>équipes</a:t>
            </a:r>
            <a:r>
              <a:rPr lang="en-US" sz="2400" b="0" strike="noStrike" spc="-1" dirty="0">
                <a:solidFill>
                  <a:srgbClr val="002060"/>
                </a:solidFill>
                <a:latin typeface="Century Schoolbook"/>
                <a:ea typeface="DejaVu Sans"/>
              </a:rPr>
              <a:t>..) : </a:t>
            </a:r>
            <a:r>
              <a:rPr lang="en-US" sz="2400" b="0" strike="noStrike" spc="-1" dirty="0" err="1">
                <a:solidFill>
                  <a:srgbClr val="002060"/>
                </a:solidFill>
                <a:latin typeface="Century Schoolbook"/>
                <a:ea typeface="DejaVu Sans"/>
              </a:rPr>
              <a:t>Soutien</a:t>
            </a:r>
            <a:r>
              <a:rPr lang="en-US" sz="2400" b="0" strike="noStrike" spc="-1" dirty="0">
                <a:solidFill>
                  <a:srgbClr val="002060"/>
                </a:solidFill>
                <a:latin typeface="Century Schoolbook"/>
                <a:ea typeface="DejaVu Sans"/>
              </a:rPr>
              <a:t> aux </a:t>
            </a:r>
            <a:r>
              <a:rPr lang="en-US" sz="2400" b="0" strike="noStrike" spc="-1" dirty="0" err="1">
                <a:solidFill>
                  <a:srgbClr val="002060"/>
                </a:solidFill>
                <a:latin typeface="Century Schoolbook"/>
                <a:ea typeface="DejaVu Sans"/>
              </a:rPr>
              <a:t>projets</a:t>
            </a:r>
            <a:r>
              <a:rPr lang="en-US" sz="2400" b="0" strike="noStrike" spc="-1" dirty="0">
                <a:solidFill>
                  <a:srgbClr val="002060"/>
                </a:solidFill>
                <a:latin typeface="Century Schoolbook"/>
                <a:ea typeface="DejaVu Sans"/>
              </a:rPr>
              <a:t> </a:t>
            </a:r>
            <a:r>
              <a:rPr lang="en-US" sz="2400" b="0" strike="noStrike" spc="-1" dirty="0" err="1">
                <a:solidFill>
                  <a:srgbClr val="002060"/>
                </a:solidFill>
                <a:latin typeface="Century Schoolbook"/>
                <a:ea typeface="DejaVu Sans"/>
              </a:rPr>
              <a:t>individuels</a:t>
            </a:r>
            <a:r>
              <a:rPr lang="en-US" sz="2400" b="0" strike="noStrike" spc="-1" dirty="0">
                <a:solidFill>
                  <a:srgbClr val="002060"/>
                </a:solidFill>
                <a:latin typeface="Century Schoolbook"/>
                <a:ea typeface="DejaVu Sans"/>
              </a:rPr>
              <a:t> </a:t>
            </a:r>
            <a:r>
              <a:rPr lang="en-US" sz="2400" b="0" strike="noStrike" spc="-1" dirty="0" err="1">
                <a:solidFill>
                  <a:srgbClr val="002060"/>
                </a:solidFill>
                <a:latin typeface="Century Schoolbook"/>
                <a:ea typeface="DejaVu Sans"/>
              </a:rPr>
              <a:t>ou</a:t>
            </a:r>
            <a:r>
              <a:rPr lang="en-US" sz="2400" b="0" strike="noStrike" spc="-1" dirty="0">
                <a:solidFill>
                  <a:srgbClr val="002060"/>
                </a:solidFill>
                <a:latin typeface="Century Schoolbook"/>
                <a:ea typeface="DejaVu Sans"/>
              </a:rPr>
              <a:t> </a:t>
            </a:r>
            <a:r>
              <a:rPr lang="en-US" sz="2400" b="0" strike="noStrike" spc="-1" dirty="0" err="1">
                <a:solidFill>
                  <a:srgbClr val="002060"/>
                </a:solidFill>
                <a:latin typeface="Century Schoolbook"/>
                <a:ea typeface="DejaVu Sans"/>
              </a:rPr>
              <a:t>d'équipe</a:t>
            </a:r>
            <a:endParaRPr lang="en-US" sz="24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2400" b="0" strike="noStrike" spc="-1" dirty="0">
                <a:solidFill>
                  <a:srgbClr val="002060"/>
                </a:solidFill>
                <a:latin typeface="Century Schoolbook"/>
                <a:ea typeface="DejaVu Sans"/>
              </a:rPr>
              <a:t>Animations </a:t>
            </a:r>
            <a:r>
              <a:rPr lang="en-US" sz="2400" b="0" strike="noStrike" spc="-1" dirty="0" err="1">
                <a:solidFill>
                  <a:srgbClr val="002060"/>
                </a:solidFill>
                <a:latin typeface="Century Schoolbook"/>
                <a:ea typeface="DejaVu Sans"/>
              </a:rPr>
              <a:t>pédagogiques</a:t>
            </a:r>
            <a:endParaRPr lang="en-US" sz="24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en-US" sz="24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2400" b="0" strike="noStrike" spc="-1" dirty="0" err="1">
                <a:solidFill>
                  <a:srgbClr val="002060"/>
                </a:solidFill>
                <a:latin typeface="Century Schoolbook"/>
                <a:ea typeface="DejaVu Sans"/>
              </a:rPr>
              <a:t>Parcours</a:t>
            </a:r>
            <a:r>
              <a:rPr lang="en-US" sz="2400" b="0" strike="noStrike" spc="-1" dirty="0">
                <a:solidFill>
                  <a:srgbClr val="002060"/>
                </a:solidFill>
                <a:latin typeface="Century Schoolbook"/>
                <a:ea typeface="DejaVu Sans"/>
              </a:rPr>
              <a:t> </a:t>
            </a:r>
            <a:r>
              <a:rPr lang="en-US" sz="2400" b="0" strike="noStrike" spc="-1" dirty="0" err="1">
                <a:solidFill>
                  <a:srgbClr val="002060"/>
                </a:solidFill>
                <a:latin typeface="Century Schoolbook"/>
                <a:ea typeface="DejaVu Sans"/>
              </a:rPr>
              <a:t>professionnels</a:t>
            </a:r>
            <a:r>
              <a:rPr lang="en-US" sz="2400" b="0" strike="noStrike" spc="-1" dirty="0">
                <a:solidFill>
                  <a:srgbClr val="002060"/>
                </a:solidFill>
                <a:latin typeface="Century Schoolbook"/>
                <a:ea typeface="DejaVu Sans"/>
              </a:rPr>
              <a:t> : </a:t>
            </a:r>
            <a:r>
              <a:rPr lang="en-US" sz="2400" b="0" strike="noStrike" spc="-1" dirty="0" err="1">
                <a:solidFill>
                  <a:srgbClr val="002060"/>
                </a:solidFill>
                <a:latin typeface="Century Schoolbook"/>
                <a:ea typeface="DejaVu Sans"/>
              </a:rPr>
              <a:t>Concours</a:t>
            </a:r>
            <a:r>
              <a:rPr lang="en-US" sz="2400" b="0" strike="noStrike" spc="-1" dirty="0">
                <a:solidFill>
                  <a:srgbClr val="002060"/>
                </a:solidFill>
                <a:latin typeface="Century Schoolbook"/>
                <a:ea typeface="DejaVu Sans"/>
              </a:rPr>
              <a:t> et certifications </a:t>
            </a:r>
            <a:r>
              <a:rPr lang="en-US" sz="2400" b="0" strike="noStrike" spc="-1" dirty="0" err="1">
                <a:solidFill>
                  <a:srgbClr val="002060"/>
                </a:solidFill>
                <a:latin typeface="Century Schoolbook"/>
                <a:ea typeface="DejaVu Sans"/>
              </a:rPr>
              <a:t>professionnelles</a:t>
            </a:r>
            <a:endParaRPr lang="en-US" sz="24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en-US" sz="24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2400" b="0" strike="noStrike" spc="-1" dirty="0">
                <a:solidFill>
                  <a:srgbClr val="002060"/>
                </a:solidFill>
                <a:latin typeface="Century Schoolbook"/>
                <a:ea typeface="DejaVu Sans"/>
              </a:rPr>
              <a:t>Formation </a:t>
            </a:r>
            <a:r>
              <a:rPr lang="en-US" sz="2400" b="0" strike="noStrike" spc="-1" dirty="0" err="1">
                <a:solidFill>
                  <a:srgbClr val="002060"/>
                </a:solidFill>
                <a:latin typeface="Century Schoolbook"/>
                <a:ea typeface="DejaVu Sans"/>
              </a:rPr>
              <a:t>initiale</a:t>
            </a:r>
            <a:r>
              <a:rPr lang="en-US" sz="2400" b="0" strike="noStrike" spc="-1" dirty="0">
                <a:solidFill>
                  <a:srgbClr val="002060"/>
                </a:solidFill>
                <a:latin typeface="Century Schoolbook"/>
                <a:ea typeface="DejaVu Sans"/>
              </a:rPr>
              <a:t> et continue  des </a:t>
            </a:r>
            <a:r>
              <a:rPr lang="en-US" sz="2400" b="0" strike="noStrike" spc="-1" dirty="0" err="1">
                <a:solidFill>
                  <a:srgbClr val="002060"/>
                </a:solidFill>
                <a:latin typeface="Century Schoolbook"/>
                <a:ea typeface="DejaVu Sans"/>
              </a:rPr>
              <a:t>enseignants</a:t>
            </a:r>
            <a:endParaRPr lang="en-US" sz="24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en-US" sz="24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en-US" sz="2400" b="0" strike="noStrike" spc="-1" dirty="0">
              <a:latin typeface="Arial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2195736" y="6581001"/>
            <a:ext cx="51125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 smtClean="0"/>
              <a:t>Stéphane DROUET – CPC Généraliste – Année scolaire 2020/2021</a:t>
            </a:r>
            <a:endParaRPr lang="fr-FR" sz="1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wipe(down)">
                                      <p:cBhvr additive="repl">
                                        <p:cTn id="7" dur="500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CustomShape 1"/>
          <p:cNvSpPr/>
          <p:nvPr/>
        </p:nvSpPr>
        <p:spPr>
          <a:xfrm>
            <a:off x="395536" y="272880"/>
            <a:ext cx="8136904" cy="114228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3000" b="0" strike="noStrike" cap="small" spc="-1" dirty="0">
                <a:solidFill>
                  <a:srgbClr val="FF0000"/>
                </a:solidFill>
                <a:latin typeface="Century Schoolbook"/>
              </a:rPr>
              <a:t>REFERENT ECOLES</a:t>
            </a:r>
            <a:endParaRPr lang="en-US" sz="3000" b="0" strike="noStrike" spc="-1" dirty="0">
              <a:latin typeface="Arial"/>
            </a:endParaRPr>
          </a:p>
        </p:txBody>
      </p:sp>
      <p:sp>
        <p:nvSpPr>
          <p:cNvPr id="202" name="CustomShape 2"/>
          <p:cNvSpPr/>
          <p:nvPr/>
        </p:nvSpPr>
        <p:spPr>
          <a:xfrm>
            <a:off x="395640" y="1700640"/>
            <a:ext cx="2457720" cy="4546800"/>
          </a:xfrm>
          <a:prstGeom prst="rect">
            <a:avLst/>
          </a:prstGeom>
          <a:gradFill rotWithShape="0">
            <a:gsLst>
              <a:gs pos="0">
                <a:srgbClr val="FFBBA2"/>
              </a:gs>
              <a:gs pos="100000">
                <a:srgbClr val="FFD3C6"/>
              </a:gs>
            </a:gsLst>
            <a:lin ang="16200000"/>
          </a:gradFill>
          <a:ln w="3816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274320" indent="-273600" algn="ctr">
              <a:lnSpc>
                <a:spcPct val="100000"/>
              </a:lnSpc>
              <a:buClr>
                <a:srgbClr val="FE8637"/>
              </a:buClr>
              <a:buSzPct val="70000"/>
            </a:pPr>
            <a:r>
              <a:rPr lang="en-US" sz="2000" b="1" strike="noStrike" spc="-1" dirty="0">
                <a:solidFill>
                  <a:srgbClr val="000000"/>
                </a:solidFill>
                <a:latin typeface="Century Schoolbook"/>
              </a:rPr>
              <a:t>S. DROUET</a:t>
            </a:r>
            <a:endParaRPr lang="en-US" sz="20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en-US" sz="2000" b="0" strike="noStrike" spc="-1" dirty="0">
              <a:latin typeface="Arial"/>
            </a:endParaRPr>
          </a:p>
          <a:p>
            <a:pPr marL="274320" indent="-273600">
              <a:buClr>
                <a:srgbClr val="FE8637"/>
              </a:buClr>
              <a:buSzPct val="70000"/>
              <a:buFont typeface="Wingdings" charset="2"/>
              <a:buChar char=""/>
            </a:pPr>
            <a:r>
              <a:rPr lang="en-US" sz="2000" spc="-1" dirty="0">
                <a:solidFill>
                  <a:srgbClr val="000000"/>
                </a:solidFill>
                <a:latin typeface="Century Schoolbook"/>
              </a:rPr>
              <a:t>LOHIER EM +EE</a:t>
            </a:r>
            <a:endParaRPr lang="en-US" sz="2000" spc="-1" dirty="0"/>
          </a:p>
          <a:p>
            <a:pPr marL="274320" indent="-273600">
              <a:lnSpc>
                <a:spcPct val="100000"/>
              </a:lnSpc>
              <a:buClr>
                <a:srgbClr val="FE8637"/>
              </a:buClr>
              <a:buSzPct val="70000"/>
              <a:buFont typeface="Wingdings" charset="2"/>
              <a:buChar char=""/>
            </a:pPr>
            <a:r>
              <a:rPr lang="en-US" sz="2000" b="0" strike="noStrike" spc="-1" dirty="0">
                <a:solidFill>
                  <a:srgbClr val="000000"/>
                </a:solidFill>
                <a:latin typeface="Century Schoolbook"/>
              </a:rPr>
              <a:t>PALMOT GS</a:t>
            </a:r>
            <a:endParaRPr lang="en-US" sz="2000" b="0" strike="noStrike" spc="-1" dirty="0">
              <a:latin typeface="Arial"/>
            </a:endParaRPr>
          </a:p>
          <a:p>
            <a:pPr marL="274320" indent="-273600">
              <a:buClr>
                <a:srgbClr val="FE8637"/>
              </a:buClr>
              <a:buSzPct val="70000"/>
              <a:buFont typeface="Wingdings" charset="2"/>
              <a:buChar char=""/>
            </a:pPr>
            <a:r>
              <a:rPr lang="en-US" sz="2000" spc="-1" dirty="0">
                <a:solidFill>
                  <a:srgbClr val="000000"/>
                </a:solidFill>
                <a:latin typeface="Century Schoolbook"/>
              </a:rPr>
              <a:t>SABA EM + EE</a:t>
            </a:r>
            <a:endParaRPr lang="en-US" sz="2000" spc="-1" dirty="0"/>
          </a:p>
          <a:p>
            <a:pPr marL="274320" indent="-273600">
              <a:lnSpc>
                <a:spcPct val="100000"/>
              </a:lnSpc>
              <a:buClr>
                <a:srgbClr val="FE8637"/>
              </a:buClr>
              <a:buSzPct val="70000"/>
              <a:buFont typeface="Wingdings" charset="2"/>
              <a:buChar char=""/>
            </a:pPr>
            <a:r>
              <a:rPr lang="en-US" sz="2000" spc="-1" dirty="0">
                <a:solidFill>
                  <a:srgbClr val="000000"/>
                </a:solidFill>
                <a:latin typeface="Century Schoolbook"/>
              </a:rPr>
              <a:t>IRACOUBO bourg</a:t>
            </a:r>
            <a:endParaRPr lang="en-US" sz="2000" spc="-1" dirty="0"/>
          </a:p>
          <a:p>
            <a:pPr marL="274320" indent="-273600">
              <a:lnSpc>
                <a:spcPct val="100000"/>
              </a:lnSpc>
              <a:buClr>
                <a:srgbClr val="FE8637"/>
              </a:buClr>
              <a:buSzPct val="70000"/>
              <a:buFont typeface="Wingdings" charset="2"/>
              <a:buChar char=""/>
            </a:pPr>
            <a:r>
              <a:rPr lang="en-US" sz="2000" spc="-1" dirty="0">
                <a:solidFill>
                  <a:srgbClr val="000000"/>
                </a:solidFill>
                <a:latin typeface="Century Schoolbook"/>
              </a:rPr>
              <a:t>LOHIER </a:t>
            </a:r>
            <a:r>
              <a:rPr lang="en-US" sz="2000" spc="-1" dirty="0" err="1">
                <a:solidFill>
                  <a:srgbClr val="000000"/>
                </a:solidFill>
                <a:latin typeface="Century Schoolbook"/>
              </a:rPr>
              <a:t>Iracoubo</a:t>
            </a:r>
            <a:endParaRPr lang="en-US" sz="2000" spc="-1" dirty="0"/>
          </a:p>
        </p:txBody>
      </p:sp>
      <p:sp>
        <p:nvSpPr>
          <p:cNvPr id="203" name="CustomShape 3"/>
          <p:cNvSpPr/>
          <p:nvPr/>
        </p:nvSpPr>
        <p:spPr>
          <a:xfrm>
            <a:off x="3276000" y="1700640"/>
            <a:ext cx="2457720" cy="4546800"/>
          </a:xfrm>
          <a:prstGeom prst="rect">
            <a:avLst/>
          </a:prstGeom>
          <a:gradFill rotWithShape="0">
            <a:gsLst>
              <a:gs pos="0">
                <a:srgbClr val="FFBBA2"/>
              </a:gs>
              <a:gs pos="100000">
                <a:srgbClr val="FFD3C6"/>
              </a:gs>
            </a:gsLst>
            <a:lin ang="16200000"/>
          </a:gradFill>
          <a:ln w="3816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274320" indent="-273600" algn="ctr">
              <a:lnSpc>
                <a:spcPct val="100000"/>
              </a:lnSpc>
              <a:buClr>
                <a:srgbClr val="FE8637"/>
              </a:buClr>
              <a:buSzPct val="70000"/>
            </a:pPr>
            <a:r>
              <a:rPr lang="en-US" sz="2000" b="1" strike="noStrike" spc="-1" dirty="0">
                <a:solidFill>
                  <a:srgbClr val="000000"/>
                </a:solidFill>
                <a:latin typeface="Century Schoolbook"/>
              </a:rPr>
              <a:t>S. HAENSCH</a:t>
            </a:r>
            <a:endParaRPr lang="en-US" sz="20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en-US" sz="2000" b="0" strike="noStrike" spc="-1" dirty="0">
              <a:latin typeface="Arial"/>
            </a:endParaRPr>
          </a:p>
          <a:p>
            <a:pPr marL="274320" indent="-273600">
              <a:buClr>
                <a:srgbClr val="FE8637"/>
              </a:buClr>
              <a:buSzPct val="70000"/>
              <a:buFont typeface="Wingdings" charset="2"/>
              <a:buChar char=""/>
            </a:pPr>
            <a:r>
              <a:rPr lang="en-US" sz="2000" spc="-1" dirty="0">
                <a:solidFill>
                  <a:srgbClr val="000000"/>
                </a:solidFill>
                <a:latin typeface="Century Schoolbook"/>
              </a:rPr>
              <a:t>PATIENT EM + EE</a:t>
            </a:r>
            <a:endParaRPr lang="en-US" sz="2000" spc="-1" dirty="0"/>
          </a:p>
          <a:p>
            <a:pPr marL="274320" indent="-273600">
              <a:buClr>
                <a:srgbClr val="FE8637"/>
              </a:buClr>
              <a:buSzPct val="70000"/>
              <a:buFont typeface="Wingdings" charset="2"/>
              <a:buChar char=""/>
            </a:pPr>
            <a:r>
              <a:rPr lang="en-US" sz="2000" spc="-1" dirty="0">
                <a:solidFill>
                  <a:srgbClr val="000000"/>
                </a:solidFill>
                <a:latin typeface="Century Schoolbook"/>
              </a:rPr>
              <a:t>LATIDINE</a:t>
            </a:r>
          </a:p>
          <a:p>
            <a:pPr marL="274320" indent="-273600">
              <a:buClr>
                <a:srgbClr val="FE8637"/>
              </a:buClr>
              <a:buSzPct val="70000"/>
              <a:buFont typeface="Wingdings" charset="2"/>
              <a:buChar char=""/>
            </a:pPr>
            <a:r>
              <a:rPr lang="en-US" sz="2000" spc="-1" dirty="0">
                <a:solidFill>
                  <a:srgbClr val="000000"/>
                </a:solidFill>
                <a:latin typeface="Century Schoolbook"/>
              </a:rPr>
              <a:t>VERDEROSA</a:t>
            </a:r>
            <a:endParaRPr lang="en-US" sz="2000" spc="-1" dirty="0"/>
          </a:p>
          <a:p>
            <a:pPr marL="274320" indent="-273600">
              <a:buClr>
                <a:srgbClr val="FE8637"/>
              </a:buClr>
              <a:buSzPct val="70000"/>
              <a:buFont typeface="Wingdings" charset="2"/>
              <a:buChar char=""/>
            </a:pPr>
            <a:r>
              <a:rPr lang="en-US" sz="2000" spc="-1" dirty="0">
                <a:solidFill>
                  <a:srgbClr val="000000"/>
                </a:solidFill>
                <a:latin typeface="Century Schoolbook"/>
              </a:rPr>
              <a:t>SAINT ELIE</a:t>
            </a:r>
            <a:endParaRPr lang="en-US" sz="2000" spc="-1" dirty="0"/>
          </a:p>
          <a:p>
            <a:pPr marL="274320" indent="-273600">
              <a:lnSpc>
                <a:spcPct val="100000"/>
              </a:lnSpc>
              <a:buClr>
                <a:srgbClr val="FE8637"/>
              </a:buClr>
              <a:buSzPct val="70000"/>
              <a:buFont typeface="Wingdings" charset="2"/>
              <a:buChar char=""/>
            </a:pPr>
            <a:endParaRPr lang="en-US" sz="2000" b="0" strike="noStrike" spc="-1" dirty="0">
              <a:latin typeface="Arial"/>
            </a:endParaRPr>
          </a:p>
        </p:txBody>
      </p:sp>
      <p:sp>
        <p:nvSpPr>
          <p:cNvPr id="204" name="CustomShape 4"/>
          <p:cNvSpPr/>
          <p:nvPr/>
        </p:nvSpPr>
        <p:spPr>
          <a:xfrm>
            <a:off x="6084000" y="1700640"/>
            <a:ext cx="2457720" cy="4474800"/>
          </a:xfrm>
          <a:prstGeom prst="rect">
            <a:avLst/>
          </a:prstGeom>
          <a:gradFill rotWithShape="0">
            <a:gsLst>
              <a:gs pos="0">
                <a:srgbClr val="FFBBA2"/>
              </a:gs>
              <a:gs pos="100000">
                <a:srgbClr val="FFD3C6"/>
              </a:gs>
            </a:gsLst>
            <a:lin ang="16200000"/>
          </a:gradFill>
          <a:ln w="3816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274320" indent="-273600" algn="ctr">
              <a:lnSpc>
                <a:spcPct val="100000"/>
              </a:lnSpc>
              <a:buClr>
                <a:srgbClr val="FE8637"/>
              </a:buClr>
              <a:buSzPct val="70000"/>
            </a:pPr>
            <a:r>
              <a:rPr lang="en-US" sz="2000" b="1" strike="noStrike" spc="-1" dirty="0">
                <a:solidFill>
                  <a:srgbClr val="000000"/>
                </a:solidFill>
                <a:latin typeface="Century Schoolbook"/>
              </a:rPr>
              <a:t>F. MONTOYA</a:t>
            </a:r>
            <a:endParaRPr lang="en-US" sz="20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en-US" sz="2000" b="0" strike="noStrike" spc="-1" dirty="0">
              <a:latin typeface="Arial"/>
            </a:endParaRPr>
          </a:p>
          <a:p>
            <a:pPr marL="274320" indent="-273600">
              <a:buClr>
                <a:srgbClr val="FE8637"/>
              </a:buClr>
              <a:buSzPct val="70000"/>
              <a:buFont typeface="Wingdings" charset="2"/>
              <a:buChar char=""/>
            </a:pPr>
            <a:r>
              <a:rPr lang="en-US" sz="2000" spc="-1" dirty="0">
                <a:solidFill>
                  <a:srgbClr val="000000"/>
                </a:solidFill>
                <a:latin typeface="Century Schoolbook"/>
              </a:rPr>
              <a:t>NEZES EM + EE</a:t>
            </a:r>
            <a:endParaRPr lang="en-US" sz="2000" spc="-1" dirty="0"/>
          </a:p>
          <a:p>
            <a:pPr marL="274320" indent="-273600">
              <a:buClr>
                <a:srgbClr val="FE8637"/>
              </a:buClr>
              <a:buSzPct val="70000"/>
              <a:buFont typeface="Wingdings" charset="2"/>
              <a:buChar char=""/>
            </a:pPr>
            <a:r>
              <a:rPr lang="en-US" sz="2000" spc="-1" dirty="0">
                <a:solidFill>
                  <a:srgbClr val="000000"/>
                </a:solidFill>
                <a:latin typeface="Century Schoolbook"/>
              </a:rPr>
              <a:t>LUCILE EM + EE</a:t>
            </a:r>
            <a:endParaRPr lang="en-US" sz="2000" spc="-1" dirty="0"/>
          </a:p>
          <a:p>
            <a:pPr marL="274320" indent="-273600">
              <a:buClr>
                <a:srgbClr val="FE8637"/>
              </a:buClr>
              <a:buSzPct val="70000"/>
              <a:buFont typeface="Wingdings" charset="2"/>
              <a:buChar char=""/>
            </a:pPr>
            <a:r>
              <a:rPr lang="en-US" sz="2000" spc="-1" dirty="0">
                <a:solidFill>
                  <a:srgbClr val="000000"/>
                </a:solidFill>
                <a:latin typeface="Century Schoolbook"/>
              </a:rPr>
              <a:t>ULRICH SOPHIE</a:t>
            </a:r>
            <a:endParaRPr lang="en-US" sz="2000" spc="-1" dirty="0"/>
          </a:p>
          <a:p>
            <a:pPr marL="274320" indent="-273600">
              <a:buClr>
                <a:srgbClr val="FE8637"/>
              </a:buClr>
              <a:buSzPct val="70000"/>
              <a:buFont typeface="Wingdings" charset="2"/>
              <a:buChar char=""/>
            </a:pPr>
            <a:r>
              <a:rPr lang="en-US" sz="2000" spc="-1" dirty="0">
                <a:solidFill>
                  <a:srgbClr val="000000"/>
                </a:solidFill>
                <a:latin typeface="Century Schoolbook"/>
              </a:rPr>
              <a:t>GS YUKALUWAN</a:t>
            </a:r>
          </a:p>
          <a:p>
            <a:pPr marL="274320" indent="-273600">
              <a:buClr>
                <a:srgbClr val="FE8637"/>
              </a:buClr>
              <a:buSzPct val="70000"/>
              <a:buFont typeface="Wingdings" charset="2"/>
              <a:buChar char=""/>
            </a:pPr>
            <a:endParaRPr lang="en-US" sz="2000" spc="-1" dirty="0"/>
          </a:p>
        </p:txBody>
      </p:sp>
      <p:sp>
        <p:nvSpPr>
          <p:cNvPr id="6" name="ZoneTexte 5"/>
          <p:cNvSpPr txBox="1"/>
          <p:nvPr/>
        </p:nvSpPr>
        <p:spPr>
          <a:xfrm>
            <a:off x="2051720" y="6381328"/>
            <a:ext cx="51125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 smtClean="0"/>
              <a:t>Stéphane DROUET – CPC Généraliste – Année scolaire 2020/2021</a:t>
            </a:r>
            <a:endParaRPr lang="fr-FR" sz="1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CustomShape 1"/>
          <p:cNvSpPr/>
          <p:nvPr/>
        </p:nvSpPr>
        <p:spPr>
          <a:xfrm>
            <a:off x="457200" y="260648"/>
            <a:ext cx="7859216" cy="1142280"/>
          </a:xfrm>
          <a:prstGeom prst="rect">
            <a:avLst/>
          </a:prstGeom>
          <a:blipFill rotWithShape="0">
            <a:blip r:embed="rId2" cstate="print"/>
            <a:tile/>
          </a:blip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3000" b="0" strike="noStrike" cap="small" spc="-1" dirty="0">
                <a:solidFill>
                  <a:srgbClr val="FF0000"/>
                </a:solidFill>
                <a:latin typeface="Century Schoolbook"/>
              </a:rPr>
              <a:t>MISSIONS SPECIFIQUES : </a:t>
            </a:r>
            <a:r>
              <a:rPr lang="en-US" sz="3000" b="0" strike="noStrike" cap="small" spc="-1" dirty="0" err="1">
                <a:solidFill>
                  <a:srgbClr val="FF0000"/>
                </a:solidFill>
                <a:latin typeface="Century Schoolbook"/>
              </a:rPr>
              <a:t>généraliste</a:t>
            </a:r>
            <a:endParaRPr lang="en-US" sz="3000" b="0" strike="noStrike" spc="-1" dirty="0">
              <a:latin typeface="Arial"/>
            </a:endParaRPr>
          </a:p>
        </p:txBody>
      </p:sp>
      <p:sp>
        <p:nvSpPr>
          <p:cNvPr id="206" name="CustomShape 2"/>
          <p:cNvSpPr/>
          <p:nvPr/>
        </p:nvSpPr>
        <p:spPr>
          <a:xfrm>
            <a:off x="899640" y="1916832"/>
            <a:ext cx="7272000" cy="417564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07" name="CustomShape 3"/>
          <p:cNvSpPr/>
          <p:nvPr/>
        </p:nvSpPr>
        <p:spPr>
          <a:xfrm>
            <a:off x="1871640" y="2653151"/>
            <a:ext cx="5328000" cy="4175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  <a:buFont typeface="Wingdings" pitchFamily="2" charset="2"/>
              <a:buChar char="Ø"/>
            </a:pPr>
            <a:r>
              <a:rPr lang="en-US" sz="2400" b="0" strike="noStrike" spc="-1" dirty="0">
                <a:solidFill>
                  <a:srgbClr val="002060"/>
                </a:solidFill>
                <a:latin typeface="Century Schoolbook"/>
                <a:ea typeface="DejaVu Sans"/>
              </a:rPr>
              <a:t>  RASED</a:t>
            </a:r>
            <a:endParaRPr lang="en-US" sz="2400" b="0" strike="noStrike" spc="-1" dirty="0">
              <a:latin typeface="Arial"/>
            </a:endParaRPr>
          </a:p>
          <a:p>
            <a:pPr>
              <a:lnSpc>
                <a:spcPct val="100000"/>
              </a:lnSpc>
              <a:buFont typeface="Wingdings" pitchFamily="2" charset="2"/>
              <a:buChar char="Ø"/>
            </a:pPr>
            <a:r>
              <a:rPr lang="en-US" sz="2400" b="0" strike="noStrike" spc="-1" dirty="0">
                <a:solidFill>
                  <a:srgbClr val="002060"/>
                </a:solidFill>
                <a:latin typeface="Century Schoolbook"/>
                <a:ea typeface="DejaVu Sans"/>
              </a:rPr>
              <a:t> Plan </a:t>
            </a:r>
            <a:r>
              <a:rPr lang="en-US" sz="2400" b="0" strike="noStrike" spc="-1" dirty="0" err="1">
                <a:solidFill>
                  <a:srgbClr val="002060"/>
                </a:solidFill>
                <a:latin typeface="Century Schoolbook"/>
                <a:ea typeface="DejaVu Sans"/>
              </a:rPr>
              <a:t>Français</a:t>
            </a:r>
            <a:r>
              <a:rPr lang="en-US" sz="2400" b="0" strike="noStrike" spc="-1" dirty="0">
                <a:solidFill>
                  <a:srgbClr val="002060"/>
                </a:solidFill>
                <a:latin typeface="Century Schoolbook"/>
                <a:ea typeface="DejaVu Sans"/>
              </a:rPr>
              <a:t>  </a:t>
            </a:r>
            <a:endParaRPr lang="en-US" sz="2400" b="0" strike="noStrike" spc="-1" dirty="0">
              <a:latin typeface="Arial"/>
            </a:endParaRPr>
          </a:p>
          <a:p>
            <a:pPr>
              <a:lnSpc>
                <a:spcPct val="100000"/>
              </a:lnSpc>
              <a:buFont typeface="Wingdings" pitchFamily="2" charset="2"/>
              <a:buChar char="Ø"/>
            </a:pPr>
            <a:r>
              <a:rPr lang="en-US" sz="2400" b="0" strike="noStrike" spc="-1" dirty="0">
                <a:solidFill>
                  <a:srgbClr val="002060"/>
                </a:solidFill>
                <a:latin typeface="Century Schoolbook"/>
                <a:ea typeface="DejaVu Sans"/>
              </a:rPr>
              <a:t>  DIDACTIQUE GENERALE</a:t>
            </a:r>
          </a:p>
          <a:p>
            <a:pPr>
              <a:lnSpc>
                <a:spcPct val="100000"/>
              </a:lnSpc>
              <a:buFont typeface="Wingdings" pitchFamily="2" charset="2"/>
              <a:buChar char="Ø"/>
            </a:pPr>
            <a:r>
              <a:rPr lang="en-US" sz="2400" b="0" strike="noStrike" spc="-1" dirty="0" err="1">
                <a:solidFill>
                  <a:srgbClr val="002060"/>
                </a:solidFill>
                <a:latin typeface="Century Schoolbook"/>
              </a:rPr>
              <a:t>Suivi</a:t>
            </a:r>
            <a:r>
              <a:rPr lang="en-US" sz="2400" b="0" strike="noStrike" spc="-1" dirty="0">
                <a:solidFill>
                  <a:srgbClr val="002060"/>
                </a:solidFill>
                <a:latin typeface="Century Schoolbook"/>
              </a:rPr>
              <a:t> des </a:t>
            </a:r>
            <a:r>
              <a:rPr lang="en-US" sz="2400" b="0" strike="noStrike" spc="-1" dirty="0" err="1">
                <a:solidFill>
                  <a:srgbClr val="002060"/>
                </a:solidFill>
                <a:latin typeface="Century Schoolbook"/>
              </a:rPr>
              <a:t>enseignants</a:t>
            </a:r>
            <a:r>
              <a:rPr lang="en-US" sz="2400" b="0" strike="noStrike" spc="-1" dirty="0">
                <a:solidFill>
                  <a:srgbClr val="002060"/>
                </a:solidFill>
                <a:latin typeface="Century Schoolbook"/>
              </a:rPr>
              <a:t> </a:t>
            </a:r>
            <a:r>
              <a:rPr lang="en-US" sz="2400" b="0" strike="noStrike" spc="-1" dirty="0" err="1">
                <a:solidFill>
                  <a:srgbClr val="002060"/>
                </a:solidFill>
                <a:latin typeface="Century Schoolbook"/>
              </a:rPr>
              <a:t>contractuels</a:t>
            </a:r>
            <a:r>
              <a:rPr lang="en-US" sz="2400" b="0" strike="noStrike" spc="-1" dirty="0">
                <a:solidFill>
                  <a:srgbClr val="002060"/>
                </a:solidFill>
                <a:latin typeface="Century Schoolbook"/>
              </a:rPr>
              <a:t> (montée </a:t>
            </a:r>
            <a:r>
              <a:rPr lang="en-US" sz="2400" b="0" strike="noStrike" spc="-1" dirty="0" err="1">
                <a:solidFill>
                  <a:srgbClr val="002060"/>
                </a:solidFill>
                <a:latin typeface="Century Schoolbook"/>
              </a:rPr>
              <a:t>en</a:t>
            </a:r>
            <a:r>
              <a:rPr lang="en-US" sz="2400" b="0" strike="noStrike" spc="-1" dirty="0">
                <a:solidFill>
                  <a:srgbClr val="002060"/>
                </a:solidFill>
                <a:latin typeface="Century Schoolbook"/>
              </a:rPr>
              <a:t> </a:t>
            </a:r>
            <a:r>
              <a:rPr lang="en-US" sz="2400" b="0" strike="noStrike" spc="-1" dirty="0" err="1">
                <a:solidFill>
                  <a:srgbClr val="002060"/>
                </a:solidFill>
                <a:latin typeface="Century Schoolbook"/>
              </a:rPr>
              <a:t>compétence</a:t>
            </a:r>
            <a:r>
              <a:rPr lang="en-US" sz="2400" b="0" strike="noStrike" spc="-1" dirty="0">
                <a:solidFill>
                  <a:srgbClr val="002060"/>
                </a:solidFill>
                <a:latin typeface="Century Schoolbook"/>
              </a:rPr>
              <a:t> des </a:t>
            </a:r>
            <a:r>
              <a:rPr lang="en-US" sz="2400" b="0" strike="noStrike" spc="-1" dirty="0" err="1">
                <a:solidFill>
                  <a:srgbClr val="002060"/>
                </a:solidFill>
                <a:latin typeface="Century Schoolbook"/>
              </a:rPr>
              <a:t>personnels</a:t>
            </a:r>
            <a:r>
              <a:rPr lang="en-US" sz="2400" b="0" strike="noStrike" spc="-1" dirty="0">
                <a:solidFill>
                  <a:srgbClr val="002060"/>
                </a:solidFill>
                <a:latin typeface="Century Schoolbook"/>
              </a:rPr>
              <a:t>, preparation au CRPE)</a:t>
            </a:r>
          </a:p>
          <a:p>
            <a:pPr>
              <a:lnSpc>
                <a:spcPct val="100000"/>
              </a:lnSpc>
              <a:buFont typeface="Wingdings" pitchFamily="2" charset="2"/>
              <a:buChar char="Ø"/>
            </a:pPr>
            <a:r>
              <a:rPr lang="en-US" sz="2400" b="0" strike="noStrike" spc="-1" dirty="0" err="1">
                <a:solidFill>
                  <a:srgbClr val="002060"/>
                </a:solidFill>
                <a:latin typeface="Century Schoolbook"/>
              </a:rPr>
              <a:t>Suivi</a:t>
            </a:r>
            <a:r>
              <a:rPr lang="en-US" sz="2400" b="0" strike="noStrike" spc="-1" dirty="0">
                <a:solidFill>
                  <a:srgbClr val="002060"/>
                </a:solidFill>
                <a:latin typeface="Century Schoolbook"/>
              </a:rPr>
              <a:t> des </a:t>
            </a:r>
            <a:r>
              <a:rPr lang="en-US" sz="2400" b="0" strike="noStrike" spc="-1" dirty="0" err="1">
                <a:solidFill>
                  <a:srgbClr val="002060"/>
                </a:solidFill>
                <a:latin typeface="Century Schoolbook"/>
              </a:rPr>
              <a:t>évaluations</a:t>
            </a:r>
            <a:r>
              <a:rPr lang="en-US" sz="2400" b="0" strike="noStrike" spc="-1" dirty="0">
                <a:solidFill>
                  <a:srgbClr val="002060"/>
                </a:solidFill>
                <a:latin typeface="Century Schoolbook"/>
              </a:rPr>
              <a:t> </a:t>
            </a:r>
            <a:r>
              <a:rPr lang="en-US" sz="2400" b="0" strike="noStrike" spc="-1" dirty="0" err="1">
                <a:solidFill>
                  <a:srgbClr val="002060"/>
                </a:solidFill>
                <a:latin typeface="Century Schoolbook"/>
              </a:rPr>
              <a:t>nationales</a:t>
            </a:r>
            <a:endParaRPr lang="en-US" sz="2400" b="0" strike="noStrike" spc="-1" dirty="0">
              <a:latin typeface="Arial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2123728" y="6381328"/>
            <a:ext cx="51125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 smtClean="0"/>
              <a:t>Stéphane DROUET – CPC Généraliste – Année scolaire 2020/2021</a:t>
            </a:r>
            <a:endParaRPr lang="fr-FR" sz="1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CustomShape 1"/>
          <p:cNvSpPr/>
          <p:nvPr/>
        </p:nvSpPr>
        <p:spPr>
          <a:xfrm>
            <a:off x="457200" y="274680"/>
            <a:ext cx="7466760" cy="1142280"/>
          </a:xfrm>
          <a:prstGeom prst="rect">
            <a:avLst/>
          </a:prstGeom>
          <a:blipFill rotWithShape="0">
            <a:blip r:embed="rId2" cstate="print"/>
            <a:tile/>
          </a:blip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3000" b="0" strike="noStrike" cap="small" spc="-1" dirty="0">
                <a:solidFill>
                  <a:srgbClr val="FF0000"/>
                </a:solidFill>
                <a:latin typeface="Century Schoolbook"/>
              </a:rPr>
              <a:t>MISSIONS SPECIFIQUES : EPS</a:t>
            </a:r>
            <a:endParaRPr lang="en-US" sz="3000" b="0" strike="noStrike" spc="-1" dirty="0">
              <a:latin typeface="Arial"/>
            </a:endParaRPr>
          </a:p>
        </p:txBody>
      </p:sp>
      <p:sp>
        <p:nvSpPr>
          <p:cNvPr id="209" name="CustomShape 2"/>
          <p:cNvSpPr/>
          <p:nvPr/>
        </p:nvSpPr>
        <p:spPr>
          <a:xfrm>
            <a:off x="467544" y="1484784"/>
            <a:ext cx="8064896" cy="5112568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" name="ZoneTexte 4"/>
          <p:cNvSpPr txBox="1"/>
          <p:nvPr/>
        </p:nvSpPr>
        <p:spPr>
          <a:xfrm>
            <a:off x="1475656" y="2204864"/>
            <a:ext cx="6408713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fr-FR" sz="1600" dirty="0">
                <a:latin typeface="Century Schoolbook" pitchFamily="18" charset="0"/>
              </a:rPr>
              <a:t>  EPS 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fr-FR" sz="1600" dirty="0">
                <a:latin typeface="Century Schoolbook" pitchFamily="18" charset="0"/>
              </a:rPr>
              <a:t>  ACMO Sécurité / Vérification conformité projets de sortie 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fr-FR" sz="1600" dirty="0">
                <a:latin typeface="Century Schoolbook" pitchFamily="18" charset="0"/>
              </a:rPr>
              <a:t>  EMC - Mise en œuvre du parcours citoyen (dont APER)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fr-FR" sz="1600" dirty="0">
                <a:latin typeface="Century Schoolbook" pitchFamily="18" charset="0"/>
              </a:rPr>
              <a:t>  Arts visuels et histoire des arts - Mise en œuvre du parcours d'éducation artistique et culturelle (PEAC)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fr-FR" sz="1600" dirty="0">
                <a:latin typeface="Century Schoolbook" pitchFamily="18" charset="0"/>
              </a:rPr>
              <a:t>  Éducation à la santé - Mise en </a:t>
            </a:r>
            <a:r>
              <a:rPr lang="fr-FR" sz="1600" dirty="0" err="1">
                <a:latin typeface="Century Schoolbook" pitchFamily="18" charset="0"/>
              </a:rPr>
              <a:t>oeuvre</a:t>
            </a:r>
            <a:r>
              <a:rPr lang="fr-FR" sz="1600" dirty="0">
                <a:latin typeface="Century Schoolbook" pitchFamily="18" charset="0"/>
              </a:rPr>
              <a:t> du parcours éducatif de santé, dont mise en </a:t>
            </a:r>
            <a:r>
              <a:rPr lang="fr-FR" sz="1600" dirty="0" err="1">
                <a:latin typeface="Century Schoolbook" pitchFamily="18" charset="0"/>
              </a:rPr>
              <a:t>oeuvre</a:t>
            </a:r>
            <a:r>
              <a:rPr lang="fr-FR" sz="1600" dirty="0">
                <a:latin typeface="Century Schoolbook" pitchFamily="18" charset="0"/>
              </a:rPr>
              <a:t> du dispositif MEN Petit-déjeuner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fr-FR" sz="1600" dirty="0">
                <a:latin typeface="Century Schoolbook" pitchFamily="18" charset="0"/>
              </a:rPr>
              <a:t>  UPE2A - Animation du groupe de PE en poste, en lien avec les CPD </a:t>
            </a:r>
            <a:r>
              <a:rPr lang="fr-FR" sz="1600">
                <a:latin typeface="Century Schoolbook" pitchFamily="18" charset="0"/>
              </a:rPr>
              <a:t>du </a:t>
            </a:r>
            <a:r>
              <a:rPr lang="fr-FR" sz="1600" smtClean="0">
                <a:latin typeface="Century Schoolbook" pitchFamily="18" charset="0"/>
              </a:rPr>
              <a:t>CASNAV.</a:t>
            </a:r>
            <a:endParaRPr lang="fr-FR" sz="1600" dirty="0">
              <a:latin typeface="Century Schoolbook" pitchFamily="18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1907704" y="6581001"/>
            <a:ext cx="51125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 smtClean="0"/>
              <a:t>Stéphane DROUET – CPC Généraliste – Année scolaire 2020/2021</a:t>
            </a:r>
            <a:endParaRPr lang="fr-FR" sz="1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CustomShape 1"/>
          <p:cNvSpPr/>
          <p:nvPr/>
        </p:nvSpPr>
        <p:spPr>
          <a:xfrm>
            <a:off x="457200" y="274680"/>
            <a:ext cx="7787208" cy="1142280"/>
          </a:xfrm>
          <a:prstGeom prst="rect">
            <a:avLst/>
          </a:prstGeom>
          <a:blipFill rotWithShape="0">
            <a:blip r:embed="rId2" cstate="print"/>
            <a:tile/>
          </a:blip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3000" b="0" strike="noStrike" cap="small" spc="-1">
                <a:solidFill>
                  <a:srgbClr val="FF0000"/>
                </a:solidFill>
                <a:latin typeface="Century Schoolbook"/>
              </a:rPr>
              <a:t>MISSIONS SPECIFIQUES : NUMERIQUE EDUCATIF</a:t>
            </a:r>
            <a:endParaRPr lang="en-US" sz="3000" b="0" strike="noStrike" spc="-1">
              <a:latin typeface="Arial"/>
            </a:endParaRPr>
          </a:p>
        </p:txBody>
      </p:sp>
      <p:sp>
        <p:nvSpPr>
          <p:cNvPr id="211" name="CustomShape 2"/>
          <p:cNvSpPr/>
          <p:nvPr/>
        </p:nvSpPr>
        <p:spPr>
          <a:xfrm>
            <a:off x="539552" y="1550792"/>
            <a:ext cx="7704856" cy="5040560"/>
          </a:xfrm>
          <a:prstGeom prst="ellipse">
            <a:avLst/>
          </a:prstGeom>
          <a:solidFill>
            <a:srgbClr val="66FFFF"/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  <a:buFont typeface="Wingdings" pitchFamily="2" charset="2"/>
              <a:buChar char="Ø"/>
            </a:pPr>
            <a:endParaRPr lang="en-US" sz="1800" b="0" strike="noStrike" spc="-1" dirty="0">
              <a:solidFill>
                <a:srgbClr val="000000"/>
              </a:solidFill>
              <a:latin typeface="Arial"/>
              <a:ea typeface="DejaVu Sans"/>
            </a:endParaRPr>
          </a:p>
          <a:p>
            <a:pPr>
              <a:lnSpc>
                <a:spcPct val="100000"/>
              </a:lnSpc>
              <a:buFont typeface="Wingdings" pitchFamily="2" charset="2"/>
              <a:buChar char="Ø"/>
            </a:pPr>
            <a:endParaRPr lang="en-US" spc="-1" dirty="0">
              <a:solidFill>
                <a:srgbClr val="000000"/>
              </a:solidFill>
              <a:latin typeface="Arial"/>
              <a:ea typeface="DejaVu Sans"/>
            </a:endParaRPr>
          </a:p>
          <a:p>
            <a:pPr>
              <a:lnSpc>
                <a:spcPct val="100000"/>
              </a:lnSpc>
              <a:buFont typeface="Wingdings" pitchFamily="2" charset="2"/>
              <a:buChar char="Ø"/>
            </a:pPr>
            <a:endParaRPr lang="en-US" sz="1800" b="0" strike="noStrike" spc="-1" dirty="0">
              <a:solidFill>
                <a:srgbClr val="000000"/>
              </a:solidFill>
              <a:latin typeface="Arial"/>
              <a:ea typeface="DejaVu Sans"/>
            </a:endParaRPr>
          </a:p>
          <a:p>
            <a:pPr>
              <a:lnSpc>
                <a:spcPct val="100000"/>
              </a:lnSpc>
              <a:buFont typeface="Wingdings" pitchFamily="2" charset="2"/>
              <a:buChar char="Ø"/>
            </a:pPr>
            <a:r>
              <a:rPr lang="en-US" sz="1800" b="0" strike="noStrike" spc="-1" dirty="0">
                <a:solidFill>
                  <a:srgbClr val="000000"/>
                </a:solidFill>
                <a:latin typeface="Century Schoolbook" pitchFamily="18" charset="0"/>
                <a:ea typeface="DejaVu Sans"/>
              </a:rPr>
              <a:t>  </a:t>
            </a:r>
            <a:r>
              <a:rPr lang="en-US" sz="1800" b="0" strike="noStrike" spc="-1" dirty="0" err="1">
                <a:solidFill>
                  <a:srgbClr val="000000"/>
                </a:solidFill>
                <a:latin typeface="Century Schoolbook" pitchFamily="18" charset="0"/>
                <a:ea typeface="DejaVu Sans"/>
              </a:rPr>
              <a:t>Accompagnement</a:t>
            </a:r>
            <a:r>
              <a:rPr lang="en-US" sz="1800" b="0" strike="noStrike" spc="-1" dirty="0">
                <a:solidFill>
                  <a:srgbClr val="000000"/>
                </a:solidFill>
                <a:latin typeface="Century Schoolbook" pitchFamily="18" charset="0"/>
                <a:ea typeface="DejaVu Sans"/>
              </a:rPr>
              <a:t> à la </a:t>
            </a:r>
            <a:r>
              <a:rPr lang="en-US" sz="1800" b="0" strike="noStrike" spc="-1" dirty="0" err="1">
                <a:solidFill>
                  <a:srgbClr val="000000"/>
                </a:solidFill>
                <a:latin typeface="Century Schoolbook" pitchFamily="18" charset="0"/>
                <a:ea typeface="DejaVu Sans"/>
              </a:rPr>
              <a:t>gestion</a:t>
            </a:r>
            <a:r>
              <a:rPr lang="en-US" sz="1800" b="0" strike="noStrike" spc="-1" dirty="0">
                <a:solidFill>
                  <a:srgbClr val="000000"/>
                </a:solidFill>
                <a:latin typeface="Century Schoolbook" pitchFamily="18" charset="0"/>
                <a:ea typeface="DejaVu Sans"/>
              </a:rPr>
              <a:t> des </a:t>
            </a:r>
            <a:r>
              <a:rPr lang="en-US" sz="1800" b="0" strike="noStrike" spc="-1" dirty="0" err="1">
                <a:solidFill>
                  <a:srgbClr val="000000"/>
                </a:solidFill>
                <a:latin typeface="Century Schoolbook" pitchFamily="18" charset="0"/>
                <a:ea typeface="DejaVu Sans"/>
              </a:rPr>
              <a:t>outils</a:t>
            </a:r>
            <a:r>
              <a:rPr lang="en-US" sz="1800" b="0" strike="noStrike" spc="-1" dirty="0">
                <a:solidFill>
                  <a:srgbClr val="000000"/>
                </a:solidFill>
                <a:latin typeface="Century Schoolbook" pitchFamily="18" charset="0"/>
                <a:ea typeface="DejaVu Sans"/>
              </a:rPr>
              <a:t> </a:t>
            </a:r>
            <a:r>
              <a:rPr lang="en-US" sz="1800" b="0" strike="noStrike" spc="-1" dirty="0" err="1">
                <a:solidFill>
                  <a:srgbClr val="000000"/>
                </a:solidFill>
                <a:latin typeface="Century Schoolbook" pitchFamily="18" charset="0"/>
                <a:ea typeface="DejaVu Sans"/>
              </a:rPr>
              <a:t>numériques</a:t>
            </a:r>
            <a:r>
              <a:rPr lang="en-US" sz="1800" b="0" strike="noStrike" spc="-1" dirty="0">
                <a:solidFill>
                  <a:srgbClr val="000000"/>
                </a:solidFill>
                <a:latin typeface="Century Schoolbook" pitchFamily="18" charset="0"/>
                <a:ea typeface="DejaVu Sans"/>
              </a:rPr>
              <a:t> : ONDE, LSU, SYMPA (</a:t>
            </a:r>
            <a:r>
              <a:rPr lang="en-US" sz="1800" b="0" strike="noStrike" spc="-1" dirty="0" err="1">
                <a:solidFill>
                  <a:srgbClr val="000000"/>
                </a:solidFill>
                <a:latin typeface="Century Schoolbook" pitchFamily="18" charset="0"/>
                <a:ea typeface="DejaVu Sans"/>
              </a:rPr>
              <a:t>listes</a:t>
            </a:r>
            <a:r>
              <a:rPr lang="en-US" sz="1800" b="0" strike="noStrike" spc="-1" dirty="0">
                <a:solidFill>
                  <a:srgbClr val="000000"/>
                </a:solidFill>
                <a:latin typeface="Century Schoolbook" pitchFamily="18" charset="0"/>
                <a:ea typeface="DejaVu Sans"/>
              </a:rPr>
              <a:t>)…</a:t>
            </a:r>
            <a:endParaRPr lang="en-US" spc="-1" dirty="0">
              <a:latin typeface="Century Schoolbook" pitchFamily="18" charset="0"/>
            </a:endParaRPr>
          </a:p>
          <a:p>
            <a:pPr>
              <a:lnSpc>
                <a:spcPct val="100000"/>
              </a:lnSpc>
              <a:buFont typeface="Wingdings" pitchFamily="2" charset="2"/>
              <a:buChar char="Ø"/>
            </a:pPr>
            <a:r>
              <a:rPr lang="en-US" sz="1800" b="0" strike="noStrike" spc="-1" dirty="0">
                <a:solidFill>
                  <a:srgbClr val="000000"/>
                </a:solidFill>
                <a:latin typeface="Century Schoolbook" pitchFamily="18" charset="0"/>
                <a:ea typeface="DejaVu Sans"/>
              </a:rPr>
              <a:t>  Evaluations : CEDRE,  </a:t>
            </a:r>
            <a:r>
              <a:rPr lang="en-US" sz="1800" b="0" strike="noStrike" spc="-1" dirty="0" err="1">
                <a:solidFill>
                  <a:srgbClr val="000000"/>
                </a:solidFill>
                <a:latin typeface="Century Schoolbook" pitchFamily="18" charset="0"/>
                <a:ea typeface="DejaVu Sans"/>
              </a:rPr>
              <a:t>Nationales</a:t>
            </a:r>
            <a:r>
              <a:rPr lang="en-US" sz="1800" b="0" strike="noStrike" spc="-1" dirty="0">
                <a:solidFill>
                  <a:srgbClr val="000000"/>
                </a:solidFill>
                <a:latin typeface="Century Schoolbook" pitchFamily="18" charset="0"/>
                <a:ea typeface="DejaVu Sans"/>
              </a:rPr>
              <a:t> ( CP, CE1) ...</a:t>
            </a:r>
            <a:endParaRPr lang="en-US" sz="1800" b="0" strike="noStrike" spc="-1" dirty="0">
              <a:latin typeface="Century Schoolbook" pitchFamily="18" charset="0"/>
            </a:endParaRPr>
          </a:p>
          <a:p>
            <a:pPr>
              <a:lnSpc>
                <a:spcPct val="100000"/>
              </a:lnSpc>
              <a:buFont typeface="Wingdings" pitchFamily="2" charset="2"/>
              <a:buChar char="Ø"/>
            </a:pPr>
            <a:r>
              <a:rPr lang="en-US" sz="1800" b="0" strike="noStrike" spc="-1" dirty="0">
                <a:solidFill>
                  <a:srgbClr val="000000"/>
                </a:solidFill>
                <a:latin typeface="Century Schoolbook" pitchFamily="18" charset="0"/>
                <a:ea typeface="DejaVu Sans"/>
              </a:rPr>
              <a:t>  Pilotage des </a:t>
            </a:r>
            <a:r>
              <a:rPr lang="en-US" sz="1800" b="0" strike="noStrike" spc="-1" dirty="0" err="1">
                <a:solidFill>
                  <a:srgbClr val="000000"/>
                </a:solidFill>
                <a:latin typeface="Century Schoolbook" pitchFamily="18" charset="0"/>
                <a:ea typeface="DejaVu Sans"/>
              </a:rPr>
              <a:t>projets</a:t>
            </a:r>
            <a:r>
              <a:rPr lang="en-US" sz="1800" b="0" strike="noStrike" spc="-1" dirty="0">
                <a:solidFill>
                  <a:srgbClr val="000000"/>
                </a:solidFill>
                <a:latin typeface="Century Schoolbook" pitchFamily="18" charset="0"/>
                <a:ea typeface="DejaVu Sans"/>
              </a:rPr>
              <a:t> </a:t>
            </a:r>
            <a:r>
              <a:rPr lang="en-US" sz="1800" b="0" strike="noStrike" spc="-1" dirty="0" err="1">
                <a:solidFill>
                  <a:srgbClr val="000000"/>
                </a:solidFill>
                <a:latin typeface="Century Schoolbook" pitchFamily="18" charset="0"/>
                <a:ea typeface="DejaVu Sans"/>
              </a:rPr>
              <a:t>numériques</a:t>
            </a:r>
            <a:r>
              <a:rPr lang="en-US" sz="1800" b="0" strike="noStrike" spc="-1" dirty="0">
                <a:solidFill>
                  <a:srgbClr val="000000"/>
                </a:solidFill>
                <a:latin typeface="Century Schoolbook" pitchFamily="18" charset="0"/>
                <a:ea typeface="DejaVu Sans"/>
              </a:rPr>
              <a:t> avec   ERUN</a:t>
            </a:r>
            <a:endParaRPr lang="en-US" sz="1800" b="0" strike="noStrike" spc="-1" dirty="0">
              <a:latin typeface="Century Schoolbook" pitchFamily="18" charset="0"/>
            </a:endParaRPr>
          </a:p>
          <a:p>
            <a:pPr>
              <a:lnSpc>
                <a:spcPct val="100000"/>
              </a:lnSpc>
              <a:buFont typeface="Wingdings" pitchFamily="2" charset="2"/>
              <a:buChar char="Ø"/>
            </a:pPr>
            <a:r>
              <a:rPr lang="en-US" sz="1800" b="0" strike="noStrike" spc="-1" dirty="0">
                <a:solidFill>
                  <a:srgbClr val="000000"/>
                </a:solidFill>
                <a:latin typeface="Century Schoolbook" pitchFamily="18" charset="0"/>
                <a:ea typeface="DejaVu Sans"/>
              </a:rPr>
              <a:t>  </a:t>
            </a:r>
            <a:r>
              <a:rPr lang="en-US" sz="1800" b="0" strike="noStrike" spc="-1" dirty="0" err="1">
                <a:solidFill>
                  <a:srgbClr val="000000"/>
                </a:solidFill>
                <a:latin typeface="Century Schoolbook" pitchFamily="18" charset="0"/>
                <a:ea typeface="DejaVu Sans"/>
              </a:rPr>
              <a:t>M@gistere</a:t>
            </a:r>
            <a:endParaRPr lang="en-US" sz="1800" b="0" strike="noStrike" spc="-1" dirty="0">
              <a:latin typeface="Century Schoolbook" pitchFamily="18" charset="0"/>
            </a:endParaRPr>
          </a:p>
          <a:p>
            <a:pPr>
              <a:lnSpc>
                <a:spcPct val="100000"/>
              </a:lnSpc>
              <a:buFont typeface="Wingdings" pitchFamily="2" charset="2"/>
              <a:buChar char="Ø"/>
            </a:pPr>
            <a:r>
              <a:rPr lang="en-US" sz="1800" b="0" strike="noStrike" spc="-1" dirty="0" err="1">
                <a:solidFill>
                  <a:srgbClr val="000000"/>
                </a:solidFill>
                <a:latin typeface="Century Schoolbook" pitchFamily="18" charset="0"/>
                <a:ea typeface="DejaVu Sans"/>
              </a:rPr>
              <a:t>Référent</a:t>
            </a:r>
            <a:r>
              <a:rPr lang="en-US" sz="1800" b="0" strike="noStrike" spc="-1" dirty="0">
                <a:solidFill>
                  <a:srgbClr val="000000"/>
                </a:solidFill>
                <a:latin typeface="Century Schoolbook" pitchFamily="18" charset="0"/>
                <a:ea typeface="DejaVu Sans"/>
              </a:rPr>
              <a:t> </a:t>
            </a:r>
            <a:r>
              <a:rPr lang="en-US" sz="1800" b="0" strike="noStrike" spc="-1" dirty="0" err="1">
                <a:solidFill>
                  <a:srgbClr val="000000"/>
                </a:solidFill>
                <a:latin typeface="Century Schoolbook" pitchFamily="18" charset="0"/>
                <a:ea typeface="DejaVu Sans"/>
              </a:rPr>
              <a:t>Mathématique</a:t>
            </a:r>
            <a:r>
              <a:rPr lang="en-US" sz="1800" b="0" strike="noStrike" spc="-1" dirty="0">
                <a:solidFill>
                  <a:srgbClr val="000000"/>
                </a:solidFill>
                <a:latin typeface="Century Schoolbook" pitchFamily="18" charset="0"/>
                <a:ea typeface="DejaVu Sans"/>
              </a:rPr>
              <a:t> : Pilotage du plan Villani Torossian</a:t>
            </a:r>
            <a:endParaRPr lang="en-US" sz="1800" b="0" strike="noStrike" spc="-1" dirty="0">
              <a:latin typeface="Century Schoolbook" pitchFamily="18" charset="0"/>
            </a:endParaRPr>
          </a:p>
          <a:p>
            <a:pPr>
              <a:lnSpc>
                <a:spcPct val="100000"/>
              </a:lnSpc>
              <a:buFont typeface="Wingdings" pitchFamily="2" charset="2"/>
              <a:buChar char="Ø"/>
            </a:pPr>
            <a:r>
              <a:rPr lang="en-US" sz="1800" b="0" strike="noStrike" spc="-1" dirty="0">
                <a:latin typeface="Century Schoolbook" pitchFamily="18" charset="0"/>
              </a:rPr>
              <a:t> PIAL - CAPPEI</a:t>
            </a:r>
          </a:p>
          <a:p>
            <a:pPr>
              <a:lnSpc>
                <a:spcPct val="100000"/>
              </a:lnSpc>
              <a:buFont typeface="Wingdings" pitchFamily="2" charset="2"/>
              <a:buChar char="Ø"/>
            </a:pPr>
            <a:r>
              <a:rPr lang="en-US" sz="1800" b="0" strike="noStrike" spc="-1" dirty="0">
                <a:solidFill>
                  <a:srgbClr val="000000"/>
                </a:solidFill>
                <a:latin typeface="Century Schoolbook" pitchFamily="18" charset="0"/>
                <a:ea typeface="DejaVu Sans"/>
              </a:rPr>
              <a:t>  Education Musicale</a:t>
            </a:r>
          </a:p>
          <a:p>
            <a:pPr>
              <a:lnSpc>
                <a:spcPct val="100000"/>
              </a:lnSpc>
              <a:buFont typeface="Wingdings" pitchFamily="2" charset="2"/>
              <a:buChar char="Ø"/>
            </a:pPr>
            <a:r>
              <a:rPr lang="en-US" spc="-1" dirty="0" err="1">
                <a:solidFill>
                  <a:srgbClr val="000000"/>
                </a:solidFill>
                <a:latin typeface="Century Schoolbook" pitchFamily="18" charset="0"/>
                <a:ea typeface="DejaVu Sans"/>
              </a:rPr>
              <a:t>Suivis</a:t>
            </a:r>
            <a:r>
              <a:rPr lang="en-US" spc="-1" dirty="0">
                <a:solidFill>
                  <a:srgbClr val="000000"/>
                </a:solidFill>
                <a:latin typeface="Century Schoolbook" pitchFamily="18" charset="0"/>
                <a:ea typeface="DejaVu Sans"/>
              </a:rPr>
              <a:t> des PES – Relation INSPE</a:t>
            </a:r>
            <a:endParaRPr lang="en-US" sz="1800" b="0" strike="noStrike" spc="-1" dirty="0">
              <a:solidFill>
                <a:srgbClr val="000000"/>
              </a:solidFill>
              <a:latin typeface="Century Schoolbook" pitchFamily="18" charset="0"/>
              <a:ea typeface="DejaVu Sans"/>
            </a:endParaRPr>
          </a:p>
          <a:p>
            <a:pPr>
              <a:lnSpc>
                <a:spcPct val="100000"/>
              </a:lnSpc>
              <a:buFont typeface="Wingdings" pitchFamily="2" charset="2"/>
              <a:buChar char="Ø"/>
            </a:pPr>
            <a:r>
              <a:rPr lang="en-US" sz="1800" b="0" strike="noStrike" spc="-1" dirty="0" err="1" smtClean="0">
                <a:latin typeface="Century Schoolbook" pitchFamily="18" charset="0"/>
              </a:rPr>
              <a:t>Accompagnement</a:t>
            </a:r>
            <a:r>
              <a:rPr lang="en-US" sz="1800" b="0" strike="noStrike" spc="-1" dirty="0" smtClean="0">
                <a:latin typeface="Century Schoolbook" pitchFamily="18" charset="0"/>
              </a:rPr>
              <a:t> </a:t>
            </a:r>
            <a:r>
              <a:rPr lang="en-US" sz="1800" b="0" strike="noStrike" spc="-1" dirty="0" err="1" smtClean="0">
                <a:latin typeface="Century Schoolbook" pitchFamily="18" charset="0"/>
              </a:rPr>
              <a:t>vers</a:t>
            </a:r>
            <a:r>
              <a:rPr lang="en-US" sz="1800" b="0" strike="noStrike" spc="-1" dirty="0" smtClean="0">
                <a:latin typeface="Century Schoolbook" pitchFamily="18" charset="0"/>
              </a:rPr>
              <a:t> le  CAFIPEMF</a:t>
            </a:r>
            <a:endParaRPr lang="en-US" sz="1800" b="0" strike="noStrike" spc="-1" dirty="0">
              <a:latin typeface="Century Schoolbook" pitchFamily="18" charset="0"/>
            </a:endParaRPr>
          </a:p>
          <a:p>
            <a:pPr>
              <a:lnSpc>
                <a:spcPct val="100000"/>
              </a:lnSpc>
            </a:pPr>
            <a:endParaRPr lang="en-US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en-US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en-US" sz="1800" b="0" strike="noStrike" spc="-1" dirty="0">
              <a:latin typeface="Arial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1835696" y="6581001"/>
            <a:ext cx="51125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 smtClean="0"/>
              <a:t>Stéphane DROUET – CPC Généraliste – Année scolaire 2020/2021</a:t>
            </a:r>
            <a:endParaRPr lang="fr-FR" sz="1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wipe(down)">
                                      <p:cBhvr additive="repl">
                                        <p:cTn id="7" dur="500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CustomShape 1"/>
          <p:cNvSpPr/>
          <p:nvPr/>
        </p:nvSpPr>
        <p:spPr>
          <a:xfrm>
            <a:off x="457200" y="272880"/>
            <a:ext cx="8075240" cy="114228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3000" b="0" strike="noStrike" cap="small" spc="-1">
                <a:solidFill>
                  <a:srgbClr val="FF0000"/>
                </a:solidFill>
                <a:latin typeface="Century Schoolbook"/>
              </a:rPr>
              <a:t>COORDONNEES</a:t>
            </a:r>
            <a:endParaRPr lang="en-US" sz="3000" b="0" strike="noStrike" spc="-1">
              <a:latin typeface="Arial"/>
            </a:endParaRPr>
          </a:p>
        </p:txBody>
      </p:sp>
      <p:sp>
        <p:nvSpPr>
          <p:cNvPr id="213" name="CustomShape 2"/>
          <p:cNvSpPr/>
          <p:nvPr/>
        </p:nvSpPr>
        <p:spPr>
          <a:xfrm>
            <a:off x="395640" y="1700640"/>
            <a:ext cx="2457720" cy="4546800"/>
          </a:xfrm>
          <a:prstGeom prst="rect">
            <a:avLst/>
          </a:prstGeom>
          <a:gradFill rotWithShape="0">
            <a:gsLst>
              <a:gs pos="0">
                <a:srgbClr val="FFBBA2"/>
              </a:gs>
              <a:gs pos="100000">
                <a:srgbClr val="FFD3C6"/>
              </a:gs>
            </a:gsLst>
            <a:lin ang="16200000"/>
          </a:gradFill>
          <a:ln w="3816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274320" indent="-273600">
              <a:lnSpc>
                <a:spcPct val="100000"/>
              </a:lnSpc>
              <a:buClr>
                <a:srgbClr val="FE8637"/>
              </a:buClr>
              <a:buSzPct val="70000"/>
              <a:buFont typeface="Wingdings" charset="2"/>
              <a:buChar char=""/>
            </a:pPr>
            <a:r>
              <a:rPr lang="en-US" sz="2000" b="0" strike="noStrike" spc="-1" dirty="0">
                <a:solidFill>
                  <a:srgbClr val="000000"/>
                </a:solidFill>
                <a:latin typeface="Century Schoolbook"/>
              </a:rPr>
              <a:t>S. DROUET</a:t>
            </a:r>
            <a:endParaRPr lang="en-US" sz="20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en-US" sz="2000" b="0" strike="noStrike" spc="-1" dirty="0">
              <a:latin typeface="Arial"/>
            </a:endParaRPr>
          </a:p>
          <a:p>
            <a:pPr marL="274320" indent="-273600">
              <a:lnSpc>
                <a:spcPct val="100000"/>
              </a:lnSpc>
              <a:buClr>
                <a:srgbClr val="FE8637"/>
              </a:buClr>
              <a:buSzPct val="70000"/>
              <a:buFont typeface="Wingdings" charset="2"/>
              <a:buChar char=""/>
            </a:pPr>
            <a:r>
              <a:rPr lang="en-US" sz="2000" b="0" strike="noStrike" spc="-1" dirty="0">
                <a:solidFill>
                  <a:srgbClr val="000000"/>
                </a:solidFill>
                <a:latin typeface="Century Schoolbook"/>
              </a:rPr>
              <a:t>CPC </a:t>
            </a:r>
            <a:r>
              <a:rPr lang="en-US" sz="2000" b="0" strike="noStrike" spc="-1" dirty="0" err="1">
                <a:solidFill>
                  <a:srgbClr val="000000"/>
                </a:solidFill>
                <a:latin typeface="Century Schoolbook"/>
              </a:rPr>
              <a:t>Généraliste</a:t>
            </a:r>
            <a:endParaRPr lang="en-US" sz="20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en-US" sz="20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en-US" sz="2000" b="0" strike="noStrike" spc="-1" dirty="0">
              <a:latin typeface="Arial"/>
            </a:endParaRPr>
          </a:p>
          <a:p>
            <a:pPr marL="274320" indent="-273600">
              <a:lnSpc>
                <a:spcPct val="100000"/>
              </a:lnSpc>
              <a:buClr>
                <a:srgbClr val="FE8637"/>
              </a:buClr>
              <a:buSzPct val="70000"/>
              <a:buFont typeface="Wingdings" charset="2"/>
              <a:buChar char=""/>
            </a:pPr>
            <a:r>
              <a:rPr lang="en-US" sz="2000" b="0" strike="noStrike" spc="-1" dirty="0">
                <a:solidFill>
                  <a:srgbClr val="000000"/>
                </a:solidFill>
                <a:latin typeface="Century Schoolbook"/>
              </a:rPr>
              <a:t>O594 27 20 93</a:t>
            </a:r>
            <a:endParaRPr lang="en-US" sz="20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en-US" sz="2000" b="0" strike="noStrike" spc="-1" dirty="0">
              <a:latin typeface="Arial"/>
            </a:endParaRPr>
          </a:p>
          <a:p>
            <a:pPr marL="274320" indent="-273600">
              <a:lnSpc>
                <a:spcPct val="100000"/>
              </a:lnSpc>
              <a:buClr>
                <a:srgbClr val="FE8637"/>
              </a:buClr>
              <a:buSzPct val="70000"/>
              <a:buFont typeface="Wingdings" charset="2"/>
              <a:buChar char=""/>
            </a:pPr>
            <a:r>
              <a:rPr lang="en-US" sz="2000" b="0" strike="noStrike" spc="-1" dirty="0">
                <a:solidFill>
                  <a:srgbClr val="000000"/>
                </a:solidFill>
                <a:latin typeface="Century Schoolbook"/>
              </a:rPr>
              <a:t>0 694 13 62 65</a:t>
            </a:r>
            <a:endParaRPr lang="en-US" sz="2000" b="0" strike="noStrike" spc="-1" dirty="0">
              <a:latin typeface="Arial"/>
            </a:endParaRPr>
          </a:p>
        </p:txBody>
      </p:sp>
      <p:sp>
        <p:nvSpPr>
          <p:cNvPr id="214" name="CustomShape 3"/>
          <p:cNvSpPr/>
          <p:nvPr/>
        </p:nvSpPr>
        <p:spPr>
          <a:xfrm>
            <a:off x="3276000" y="1700640"/>
            <a:ext cx="2457720" cy="4546800"/>
          </a:xfrm>
          <a:prstGeom prst="rect">
            <a:avLst/>
          </a:prstGeom>
          <a:gradFill rotWithShape="0">
            <a:gsLst>
              <a:gs pos="0">
                <a:srgbClr val="FFBBA2"/>
              </a:gs>
              <a:gs pos="100000">
                <a:srgbClr val="FFD3C6"/>
              </a:gs>
            </a:gsLst>
            <a:lin ang="16200000"/>
          </a:gradFill>
          <a:ln w="3816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274320" indent="-273600">
              <a:lnSpc>
                <a:spcPct val="100000"/>
              </a:lnSpc>
              <a:buClr>
                <a:srgbClr val="FE8637"/>
              </a:buClr>
              <a:buSzPct val="70000"/>
              <a:buFont typeface="Wingdings" charset="2"/>
              <a:buChar char=""/>
            </a:pPr>
            <a:r>
              <a:rPr lang="en-US" sz="2000" b="0" strike="noStrike" spc="-1" dirty="0">
                <a:solidFill>
                  <a:srgbClr val="000000"/>
                </a:solidFill>
                <a:latin typeface="Century Schoolbook"/>
              </a:rPr>
              <a:t>S. HAENSCH</a:t>
            </a:r>
            <a:endParaRPr lang="en-US" sz="20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en-US" sz="2000" b="0" strike="noStrike" spc="-1" dirty="0">
              <a:latin typeface="Arial"/>
            </a:endParaRPr>
          </a:p>
          <a:p>
            <a:pPr marL="274320" indent="-273600">
              <a:lnSpc>
                <a:spcPct val="100000"/>
              </a:lnSpc>
              <a:buClr>
                <a:srgbClr val="FE8637"/>
              </a:buClr>
              <a:buSzPct val="70000"/>
              <a:buFont typeface="Wingdings" charset="2"/>
              <a:buChar char=""/>
            </a:pPr>
            <a:r>
              <a:rPr lang="en-US" sz="2000" b="0" strike="noStrike" spc="-1" dirty="0">
                <a:solidFill>
                  <a:srgbClr val="000000"/>
                </a:solidFill>
                <a:latin typeface="Century Schoolbook"/>
              </a:rPr>
              <a:t>CPC EPS</a:t>
            </a:r>
            <a:endParaRPr lang="en-US" sz="20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en-US" sz="20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en-US" sz="2000" b="0" strike="noStrike" spc="-1" dirty="0">
              <a:latin typeface="Arial"/>
            </a:endParaRPr>
          </a:p>
          <a:p>
            <a:pPr marL="274320" indent="-273600">
              <a:lnSpc>
                <a:spcPct val="100000"/>
              </a:lnSpc>
              <a:buClr>
                <a:srgbClr val="FE8637"/>
              </a:buClr>
              <a:buSzPct val="70000"/>
              <a:buFont typeface="Wingdings" charset="2"/>
              <a:buChar char=""/>
            </a:pPr>
            <a:r>
              <a:rPr lang="en-US" sz="2000" b="0" strike="noStrike" spc="-1" dirty="0">
                <a:solidFill>
                  <a:srgbClr val="000000"/>
                </a:solidFill>
                <a:latin typeface="Century Schoolbook" panose="02040604050505020304" pitchFamily="18" charset="0"/>
              </a:rPr>
              <a:t>O594 27 20 93</a:t>
            </a:r>
          </a:p>
          <a:p>
            <a:pPr marL="274320" indent="-273600">
              <a:lnSpc>
                <a:spcPct val="100000"/>
              </a:lnSpc>
              <a:buClr>
                <a:srgbClr val="FE8637"/>
              </a:buClr>
              <a:buSzPct val="70000"/>
              <a:buFont typeface="Wingdings" charset="2"/>
              <a:buChar char=""/>
            </a:pPr>
            <a:endParaRPr lang="en-US" sz="2000" spc="-1" dirty="0">
              <a:solidFill>
                <a:srgbClr val="000000"/>
              </a:solidFill>
              <a:latin typeface="Century Schoolbook" panose="02040604050505020304" pitchFamily="18" charset="0"/>
            </a:endParaRPr>
          </a:p>
          <a:p>
            <a:pPr marL="274320" indent="-273600">
              <a:lnSpc>
                <a:spcPct val="100000"/>
              </a:lnSpc>
              <a:buClr>
                <a:srgbClr val="FE8637"/>
              </a:buClr>
              <a:buSzPct val="70000"/>
              <a:buFont typeface="Wingdings" charset="2"/>
              <a:buChar char=""/>
            </a:pPr>
            <a:r>
              <a:rPr lang="fr-FR" sz="2000" dirty="0">
                <a:latin typeface="Century Schoolbook" panose="02040604050505020304" pitchFamily="18" charset="0"/>
              </a:rPr>
              <a:t>06 22 59 01 44</a:t>
            </a:r>
            <a:endParaRPr lang="en-US" sz="2000" b="0" strike="noStrike" spc="-1" dirty="0">
              <a:latin typeface="Century Schoolbook" panose="02040604050505020304" pitchFamily="18" charset="0"/>
            </a:endParaRPr>
          </a:p>
          <a:p>
            <a:pPr>
              <a:lnSpc>
                <a:spcPct val="100000"/>
              </a:lnSpc>
            </a:pPr>
            <a:endParaRPr lang="en-US" sz="20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en-US" sz="2000" b="0" strike="noStrike" spc="-1" dirty="0">
              <a:latin typeface="Arial"/>
            </a:endParaRPr>
          </a:p>
        </p:txBody>
      </p:sp>
      <p:sp>
        <p:nvSpPr>
          <p:cNvPr id="215" name="CustomShape 4"/>
          <p:cNvSpPr/>
          <p:nvPr/>
        </p:nvSpPr>
        <p:spPr>
          <a:xfrm>
            <a:off x="6084000" y="1700640"/>
            <a:ext cx="2457720" cy="4474800"/>
          </a:xfrm>
          <a:prstGeom prst="rect">
            <a:avLst/>
          </a:prstGeom>
          <a:gradFill rotWithShape="0">
            <a:gsLst>
              <a:gs pos="0">
                <a:srgbClr val="FFBBA2"/>
              </a:gs>
              <a:gs pos="100000">
                <a:srgbClr val="FFD3C6"/>
              </a:gs>
            </a:gsLst>
            <a:lin ang="16200000"/>
          </a:gradFill>
          <a:ln w="3816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274320" indent="-273600">
              <a:lnSpc>
                <a:spcPct val="100000"/>
              </a:lnSpc>
              <a:buClr>
                <a:srgbClr val="FE8637"/>
              </a:buClr>
              <a:buSzPct val="70000"/>
              <a:buFont typeface="Wingdings" charset="2"/>
              <a:buChar char=""/>
            </a:pPr>
            <a:r>
              <a:rPr lang="en-US" sz="2000" b="0" strike="noStrike" spc="-1" dirty="0">
                <a:solidFill>
                  <a:srgbClr val="000000"/>
                </a:solidFill>
                <a:latin typeface="Century Schoolbook"/>
              </a:rPr>
              <a:t>F. MONTOYA</a:t>
            </a:r>
            <a:endParaRPr lang="en-US" sz="20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en-US" sz="2000" b="0" strike="noStrike" spc="-1" dirty="0">
              <a:latin typeface="Arial"/>
            </a:endParaRPr>
          </a:p>
          <a:p>
            <a:pPr marL="274320" indent="-273600">
              <a:lnSpc>
                <a:spcPct val="100000"/>
              </a:lnSpc>
              <a:buClr>
                <a:srgbClr val="FE8637"/>
              </a:buClr>
              <a:buSzPct val="70000"/>
              <a:buFont typeface="Wingdings" charset="2"/>
              <a:buChar char=""/>
            </a:pPr>
            <a:r>
              <a:rPr lang="en-US" sz="2000" b="0" strike="noStrike" spc="-1" dirty="0">
                <a:solidFill>
                  <a:srgbClr val="000000"/>
                </a:solidFill>
                <a:latin typeface="Century Schoolbook"/>
              </a:rPr>
              <a:t>CPC N.E.</a:t>
            </a:r>
            <a:endParaRPr lang="en-US" sz="20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en-US" sz="20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en-US" sz="2000" b="0" strike="noStrike" spc="-1" dirty="0">
              <a:latin typeface="Arial"/>
            </a:endParaRPr>
          </a:p>
          <a:p>
            <a:pPr marL="274320" indent="-273600">
              <a:lnSpc>
                <a:spcPct val="100000"/>
              </a:lnSpc>
              <a:buClr>
                <a:srgbClr val="FE8637"/>
              </a:buClr>
              <a:buSzPct val="70000"/>
              <a:buFont typeface="Wingdings" charset="2"/>
              <a:buChar char=""/>
            </a:pPr>
            <a:r>
              <a:rPr lang="en-US" sz="2000" b="0" strike="noStrike" spc="-1" dirty="0">
                <a:solidFill>
                  <a:srgbClr val="000000"/>
                </a:solidFill>
                <a:latin typeface="Century Schoolbook"/>
              </a:rPr>
              <a:t>O594 27 20 85</a:t>
            </a:r>
            <a:endParaRPr lang="en-US" sz="20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en-US" sz="2000" b="0" strike="noStrike" spc="-1" dirty="0">
              <a:latin typeface="Arial"/>
            </a:endParaRPr>
          </a:p>
          <a:p>
            <a:pPr marL="274320" indent="-273600">
              <a:lnSpc>
                <a:spcPct val="100000"/>
              </a:lnSpc>
              <a:buClr>
                <a:srgbClr val="FE8637"/>
              </a:buClr>
              <a:buSzPct val="70000"/>
              <a:buFont typeface="Wingdings" charset="2"/>
              <a:buChar char=""/>
            </a:pPr>
            <a:r>
              <a:rPr lang="en-US" sz="2000" b="0" strike="noStrike" spc="-1" dirty="0">
                <a:solidFill>
                  <a:srgbClr val="000000"/>
                </a:solidFill>
                <a:latin typeface="Century Schoolbook"/>
              </a:rPr>
              <a:t>0 </a:t>
            </a:r>
            <a:r>
              <a:rPr lang="en-US" sz="2000" b="0" strike="noStrike" spc="-1">
                <a:solidFill>
                  <a:srgbClr val="000000"/>
                </a:solidFill>
                <a:latin typeface="Century Schoolbook"/>
              </a:rPr>
              <a:t>694 258100</a:t>
            </a:r>
            <a:endParaRPr lang="en-US" sz="20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en-US" sz="2000" b="0" strike="noStrike" spc="-1" dirty="0">
              <a:latin typeface="Arial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1907704" y="6381328"/>
            <a:ext cx="51125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 smtClean="0"/>
              <a:t>Stéphane DROUET – CPC Généraliste – Année scolaire 2020/2021</a:t>
            </a:r>
            <a:endParaRPr lang="fr-FR" sz="1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112</TotalTime>
  <Words>316</Words>
  <Application>Microsoft Office PowerPoint</Application>
  <PresentationFormat>Affichage à l'écran (4:3)</PresentationFormat>
  <Paragraphs>98</Paragraphs>
  <Slides>8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4</vt:i4>
      </vt:variant>
      <vt:variant>
        <vt:lpstr>Titres des diapositives</vt:lpstr>
      </vt:variant>
      <vt:variant>
        <vt:i4>8</vt:i4>
      </vt:variant>
    </vt:vector>
  </HeadingPairs>
  <TitlesOfParts>
    <vt:vector size="12" baseType="lpstr">
      <vt:lpstr>Office Theme</vt:lpstr>
      <vt:lpstr>Office Theme</vt:lpstr>
      <vt:lpstr>Office Theme</vt:lpstr>
      <vt:lpstr>Office Theme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DES CPC</dc:title>
  <dc:creator>kourou2</dc:creator>
  <cp:lastModifiedBy>fmontoya</cp:lastModifiedBy>
  <cp:revision>25</cp:revision>
  <dcterms:created xsi:type="dcterms:W3CDTF">2019-09-02T18:52:02Z</dcterms:created>
  <dcterms:modified xsi:type="dcterms:W3CDTF">2020-09-09T13:16:31Z</dcterms:modified>
  <dc:language>fr-FR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Affichage à l'écran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7</vt:i4>
  </property>
</Properties>
</file>