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8" r:id="rId3"/>
    <p:sldId id="260" r:id="rId4"/>
    <p:sldId id="262" r:id="rId5"/>
    <p:sldId id="259" r:id="rId6"/>
    <p:sldId id="263" r:id="rId7"/>
    <p:sldId id="257" r:id="rId8"/>
    <p:sldId id="261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D40B-6E92-4094-890B-89AE2D2DD3F1}" type="datetimeFigureOut">
              <a:rPr lang="fr-FR" smtClean="0"/>
              <a:pPr/>
              <a:t>09/09/2020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DA3B-FD01-4036-9E5B-3631992602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23277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D40B-6E92-4094-890B-89AE2D2DD3F1}" type="datetimeFigureOut">
              <a:rPr lang="fr-FR" smtClean="0"/>
              <a:pPr/>
              <a:t>09/09/2020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DA3B-FD01-4036-9E5B-3631992602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2977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D40B-6E92-4094-890B-89AE2D2DD3F1}" type="datetimeFigureOut">
              <a:rPr lang="fr-FR" smtClean="0"/>
              <a:pPr/>
              <a:t>09/09/2020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DA3B-FD01-4036-9E5B-3631992602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72966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D40B-6E92-4094-890B-89AE2D2DD3F1}" type="datetimeFigureOut">
              <a:rPr lang="fr-FR" smtClean="0"/>
              <a:pPr/>
              <a:t>09/09/2020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DA3B-FD01-4036-9E5B-3631992602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32823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D40B-6E92-4094-890B-89AE2D2DD3F1}" type="datetimeFigureOut">
              <a:rPr lang="fr-FR" smtClean="0"/>
              <a:pPr/>
              <a:t>09/09/2020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DA3B-FD01-4036-9E5B-3631992602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353730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D40B-6E92-4094-890B-89AE2D2DD3F1}" type="datetimeFigureOut">
              <a:rPr lang="fr-FR" smtClean="0"/>
              <a:pPr/>
              <a:t>09/09/2020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DA3B-FD01-4036-9E5B-3631992602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5822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D40B-6E92-4094-890B-89AE2D2DD3F1}" type="datetimeFigureOut">
              <a:rPr lang="fr-FR" smtClean="0"/>
              <a:pPr/>
              <a:t>09/09/2020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DA3B-FD01-4036-9E5B-3631992602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37445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D40B-6E92-4094-890B-89AE2D2DD3F1}" type="datetimeFigureOut">
              <a:rPr lang="fr-FR" smtClean="0"/>
              <a:pPr/>
              <a:t>09/09/2020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DA3B-FD01-4036-9E5B-3631992602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130245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D40B-6E92-4094-890B-89AE2D2DD3F1}" type="datetimeFigureOut">
              <a:rPr lang="fr-FR" smtClean="0"/>
              <a:pPr/>
              <a:t>09/09/2020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DA3B-FD01-4036-9E5B-3631992602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50043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D40B-6E92-4094-890B-89AE2D2DD3F1}" type="datetimeFigureOut">
              <a:rPr lang="fr-FR" smtClean="0"/>
              <a:pPr/>
              <a:t>09/09/2020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943DA3B-FD01-4036-9E5B-3631992602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12473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D40B-6E92-4094-890B-89AE2D2DD3F1}" type="datetimeFigureOut">
              <a:rPr lang="fr-FR" smtClean="0"/>
              <a:pPr/>
              <a:t>09/09/2020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DA3B-FD01-4036-9E5B-3631992602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38550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D40B-6E92-4094-890B-89AE2D2DD3F1}" type="datetimeFigureOut">
              <a:rPr lang="fr-FR" smtClean="0"/>
              <a:pPr/>
              <a:t>09/09/2020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DA3B-FD01-4036-9E5B-3631992602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86644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D40B-6E92-4094-890B-89AE2D2DD3F1}" type="datetimeFigureOut">
              <a:rPr lang="fr-FR" smtClean="0"/>
              <a:pPr/>
              <a:t>09/09/2020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DA3B-FD01-4036-9E5B-3631992602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15985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D40B-6E92-4094-890B-89AE2D2DD3F1}" type="datetimeFigureOut">
              <a:rPr lang="fr-FR" smtClean="0"/>
              <a:pPr/>
              <a:t>09/09/2020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DA3B-FD01-4036-9E5B-3631992602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35241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D40B-6E92-4094-890B-89AE2D2DD3F1}" type="datetimeFigureOut">
              <a:rPr lang="fr-FR" smtClean="0"/>
              <a:pPr/>
              <a:t>09/09/2020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DA3B-FD01-4036-9E5B-3631992602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81317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D40B-6E92-4094-890B-89AE2D2DD3F1}" type="datetimeFigureOut">
              <a:rPr lang="fr-FR" smtClean="0"/>
              <a:pPr/>
              <a:t>09/09/2020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DA3B-FD01-4036-9E5B-3631992602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75839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D40B-6E92-4094-890B-89AE2D2DD3F1}" type="datetimeFigureOut">
              <a:rPr lang="fr-FR" smtClean="0"/>
              <a:pPr/>
              <a:t>09/09/2020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DA3B-FD01-4036-9E5B-3631992602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3099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2D6D40B-6E92-4094-890B-89AE2D2DD3F1}" type="datetimeFigureOut">
              <a:rPr lang="fr-FR" smtClean="0"/>
              <a:pPr/>
              <a:t>09/09/2020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943DA3B-FD01-4036-9E5B-3631992602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4304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ne.ac-guyane.fr/spip.php?article415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duscol.education.fr/cid150648/ressources-numeriques-educatives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apps-outremer.beta.education.fr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duscol.education.fr/cid150648/ressources-numeriques-educatives.html" TargetMode="External"/><Relationship Id="rId4" Type="http://schemas.openxmlformats.org/officeDocument/2006/relationships/hyperlink" Target="https://dane.ac-guyane.fr/spip.php?article41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9014AFD-914C-4499-8B82-1A1F931822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5689" y="974490"/>
            <a:ext cx="8574622" cy="2616199"/>
          </a:xfrm>
        </p:spPr>
        <p:txBody>
          <a:bodyPr/>
          <a:lstStyle/>
          <a:p>
            <a:r>
              <a:rPr lang="fr-FR" b="1" dirty="0"/>
              <a:t>Ressources numériques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3D5AC34B-2F60-48AA-8534-85A6952AD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22783" y="4955435"/>
            <a:ext cx="3269217" cy="153320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algn="l"/>
            <a:r>
              <a:rPr lang="fr-FR" sz="4500" b="1" dirty="0"/>
              <a:t>Des applications regroupées dans « une boîte »</a:t>
            </a:r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138EC626-8B8E-469D-9663-BD879E649E03}"/>
              </a:ext>
            </a:extLst>
          </p:cNvPr>
          <p:cNvSpPr txBox="1"/>
          <p:nvPr/>
        </p:nvSpPr>
        <p:spPr>
          <a:xfrm>
            <a:off x="9220060" y="6488668"/>
            <a:ext cx="2603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Avril 2020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E1278138-66E4-4911-BE46-FBE0A4199259}"/>
              </a:ext>
            </a:extLst>
          </p:cNvPr>
          <p:cNvSpPr txBox="1"/>
          <p:nvPr/>
        </p:nvSpPr>
        <p:spPr>
          <a:xfrm rot="20776310">
            <a:off x="366112" y="1304427"/>
            <a:ext cx="6518748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Services temporaires disponibles jusqu’à la </a:t>
            </a:r>
            <a:r>
              <a:rPr lang="fr-FR" b="1" dirty="0"/>
              <a:t>fin d’année 2020</a:t>
            </a:r>
            <a:r>
              <a:rPr lang="fr-FR" dirty="0"/>
              <a:t> </a:t>
            </a:r>
          </a:p>
          <a:p>
            <a:r>
              <a:rPr lang="fr-FR" dirty="0"/>
              <a:t>ouverture de services académiques propres et autonomes en 2021.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85A7AD88-F0D6-48E4-B52E-82F8C51B73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800577"/>
            <a:ext cx="3191320" cy="1057423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68CFFF34-5FA2-4D28-B3A2-84B3149B18F8}"/>
              </a:ext>
            </a:extLst>
          </p:cNvPr>
          <p:cNvSpPr txBox="1"/>
          <p:nvPr/>
        </p:nvSpPr>
        <p:spPr>
          <a:xfrm>
            <a:off x="3565405" y="3744464"/>
            <a:ext cx="795636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dirty="0" smtClean="0"/>
          </a:p>
          <a:p>
            <a:r>
              <a:rPr lang="fr-FR" dirty="0" smtClean="0">
                <a:hlinkClick r:id="rId3"/>
              </a:rPr>
              <a:t>https://</a:t>
            </a:r>
            <a:r>
              <a:rPr lang="fr-FR" dirty="0" smtClean="0">
                <a:hlinkClick r:id="rId3"/>
              </a:rPr>
              <a:t>dane.ac-guyane.fr/spip.php?article415</a:t>
            </a:r>
            <a:endParaRPr lang="fr-FR" dirty="0" smtClean="0"/>
          </a:p>
          <a:p>
            <a:r>
              <a:rPr lang="fr-FR" dirty="0" smtClean="0">
                <a:hlinkClick r:id="rId4"/>
              </a:rPr>
              <a:t>https</a:t>
            </a:r>
            <a:r>
              <a:rPr lang="fr-FR" dirty="0">
                <a:hlinkClick r:id="rId4"/>
              </a:rPr>
              <a:t>://</a:t>
            </a:r>
            <a:r>
              <a:rPr lang="fr-FR" dirty="0" smtClean="0">
                <a:hlinkClick r:id="rId4"/>
              </a:rPr>
              <a:t>eduscol.education.fr/cid150648/ressources-numeriques-educatives.html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63532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83A5834-8C1B-4619-952D-FAFAEA6B5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Une</a:t>
            </a:r>
            <a:r>
              <a:rPr lang="fr-FR" dirty="0"/>
              <a:t> </a:t>
            </a:r>
            <a:r>
              <a:rPr lang="fr-FR" b="1" dirty="0"/>
              <a:t>boîte d’applications</a:t>
            </a:r>
            <a:r>
              <a:rPr lang="fr-FR" dirty="0"/>
              <a:t>  : « </a:t>
            </a:r>
            <a:r>
              <a:rPr lang="fr-FR" dirty="0" err="1"/>
              <a:t>LaBoîte</a:t>
            </a:r>
            <a:r>
              <a:rPr lang="fr-FR" dirty="0"/>
              <a:t> »</a:t>
            </a:r>
            <a:br>
              <a:rPr lang="fr-FR" dirty="0"/>
            </a:br>
            <a:r>
              <a:rPr lang="fr-FR" dirty="0"/>
              <a:t> </a:t>
            </a:r>
            <a:r>
              <a:rPr lang="fr-FR" dirty="0">
                <a:hlinkClick r:id="rId2"/>
              </a:rPr>
              <a:t>https://apps-outremer.beta.education.fr</a:t>
            </a:r>
            <a:r>
              <a:rPr lang="fr-FR" dirty="0"/>
              <a:t> 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440DD232-B3E2-4569-8C4C-290E093529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666698">
            <a:off x="659925" y="2793375"/>
            <a:ext cx="3350321" cy="2588591"/>
          </a:xfrm>
          <a:prstGeom prst="rect">
            <a:avLst/>
          </a:prstGeom>
        </p:spPr>
      </p:pic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xmlns="" id="{34D76648-3C30-4A0A-988B-8096E80CC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6814" y="2574747"/>
            <a:ext cx="5305820" cy="2185072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Un espace personnel</a:t>
            </a:r>
          </a:p>
          <a:p>
            <a:pPr marL="0" indent="0">
              <a:buNone/>
            </a:pPr>
            <a:r>
              <a:rPr lang="fr-FR" dirty="0"/>
              <a:t>Un espace de publication</a:t>
            </a:r>
          </a:p>
          <a:p>
            <a:pPr marL="0" indent="0">
              <a:buNone/>
            </a:pPr>
            <a:r>
              <a:rPr lang="fr-FR" dirty="0"/>
              <a:t>Un espace regroupant les applications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B2714C8D-2319-4286-9D27-E1A86246CBF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80145" y="5751313"/>
            <a:ext cx="3191320" cy="105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12308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3633F14-D87A-4B9D-A729-F311C939D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608" y="-35542"/>
            <a:ext cx="3068664" cy="1841376"/>
          </a:xfrm>
        </p:spPr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Les applications</a:t>
            </a: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xmlns="" id="{CB330FEB-1A63-4E77-8DA0-A89D4752FC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103"/>
          <a:stretch/>
        </p:blipFill>
        <p:spPr>
          <a:xfrm>
            <a:off x="3388947" y="2148734"/>
            <a:ext cx="8803053" cy="2464750"/>
          </a:xfr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9B1C906B-1A6F-494F-9FDC-15032C15FAE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611"/>
          <a:stretch/>
        </p:blipFill>
        <p:spPr>
          <a:xfrm>
            <a:off x="3394129" y="0"/>
            <a:ext cx="8797871" cy="2244517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2508B3C0-5335-43D7-A9BB-FD7819BD34E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49" t="54665" r="68033"/>
          <a:stretch/>
        </p:blipFill>
        <p:spPr>
          <a:xfrm>
            <a:off x="385144" y="3149568"/>
            <a:ext cx="2904989" cy="215056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E5E25E2C-6FAA-4CDD-AD5F-34A1E6DB54A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36" t="3480" r="3855" b="47019"/>
          <a:stretch/>
        </p:blipFill>
        <p:spPr>
          <a:xfrm>
            <a:off x="3388947" y="4468064"/>
            <a:ext cx="8961301" cy="2389936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5BD0EBE5-2CAD-4674-9DB3-9E48269A172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1599" b="42202"/>
          <a:stretch/>
        </p:blipFill>
        <p:spPr>
          <a:xfrm>
            <a:off x="53726" y="1704207"/>
            <a:ext cx="3171546" cy="1132087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AEF3CA1E-E68F-49DD-957E-4CE6653D08B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800577"/>
            <a:ext cx="3191320" cy="105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70492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xmlns="" id="{6209B6FC-C15E-4C60-B3D7-67AD02A4CA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20" r="20386" b="28444"/>
          <a:stretch/>
        </p:blipFill>
        <p:spPr>
          <a:xfrm>
            <a:off x="3853913" y="178951"/>
            <a:ext cx="4277531" cy="1224366"/>
          </a:xfr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FF510367-ACFC-42B6-A7DA-64FBD12A459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647" t="9881" r="35349"/>
          <a:stretch/>
        </p:blipFill>
        <p:spPr>
          <a:xfrm>
            <a:off x="119764" y="178951"/>
            <a:ext cx="3837470" cy="2983271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48330D74-D0B0-4EF8-B48D-5246245A9214}"/>
              </a:ext>
            </a:extLst>
          </p:cNvPr>
          <p:cNvSpPr txBox="1"/>
          <p:nvPr/>
        </p:nvSpPr>
        <p:spPr>
          <a:xfrm>
            <a:off x="8389870" y="-87033"/>
            <a:ext cx="24692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Publier</a:t>
            </a:r>
          </a:p>
          <a:p>
            <a:r>
              <a:rPr lang="fr-FR" sz="2400" b="1" dirty="0">
                <a:solidFill>
                  <a:srgbClr val="FF0000"/>
                </a:solidFill>
              </a:rPr>
              <a:t>Réagir </a:t>
            </a:r>
          </a:p>
          <a:p>
            <a:r>
              <a:rPr lang="fr-FR" sz="2400" b="1" dirty="0">
                <a:solidFill>
                  <a:srgbClr val="FF0000"/>
                </a:solidFill>
              </a:rPr>
              <a:t>Commenter</a:t>
            </a:r>
          </a:p>
          <a:p>
            <a:r>
              <a:rPr lang="fr-FR" sz="2400" b="1" dirty="0">
                <a:solidFill>
                  <a:srgbClr val="FF0000"/>
                </a:solidFill>
              </a:rPr>
              <a:t>S’informer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936DB316-074E-41C6-86A4-3250C23222E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94" r="3519" b="8959"/>
          <a:stretch/>
        </p:blipFill>
        <p:spPr>
          <a:xfrm>
            <a:off x="2138768" y="1474737"/>
            <a:ext cx="10166888" cy="538326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9ACEF861-3D31-441A-9144-68203259FCF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00340" y="5800577"/>
            <a:ext cx="3191320" cy="105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84236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xmlns="" id="{6B136AE3-9F5B-431F-B928-9215F9932F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484" y="2794060"/>
            <a:ext cx="4544059" cy="2848373"/>
          </a:xfr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C689DB0A-AB9C-478A-975F-9E68D869287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36" t="3480" r="68033" b="47019"/>
          <a:stretch/>
        </p:blipFill>
        <p:spPr>
          <a:xfrm>
            <a:off x="418455" y="259318"/>
            <a:ext cx="2793178" cy="2380436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5F0ECF22-EA61-4003-AF11-58E1D57414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5999" y="714048"/>
            <a:ext cx="5677545" cy="5772967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743E253B-7642-44A4-AAB0-A1DD866A6529}"/>
              </a:ext>
            </a:extLst>
          </p:cNvPr>
          <p:cNvSpPr txBox="1"/>
          <p:nvPr/>
        </p:nvSpPr>
        <p:spPr>
          <a:xfrm>
            <a:off x="3548858" y="618539"/>
            <a:ext cx="2209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Un espace de stockage dédié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F96647B3-21FE-46C2-9381-97A9AFFFF95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800577"/>
            <a:ext cx="3191320" cy="105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73929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D422382-2A10-4238-97B3-522546516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xmlns="" id="{BDC55AF8-42A6-4A5D-AC89-142EE19611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7894"/>
          <a:stretch/>
        </p:blipFill>
        <p:spPr>
          <a:xfrm>
            <a:off x="3225996" y="105257"/>
            <a:ext cx="8181690" cy="3323743"/>
          </a:xfr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20A532E3-9969-4E0A-8780-448B7F39B77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4453" t="2743" r="35499" b="47019"/>
          <a:stretch/>
        </p:blipFill>
        <p:spPr>
          <a:xfrm>
            <a:off x="247973" y="349356"/>
            <a:ext cx="2882685" cy="2425485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D304E7AF-5813-48D3-8AE3-37F9230A240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40294"/>
          <a:stretch/>
        </p:blipFill>
        <p:spPr>
          <a:xfrm>
            <a:off x="2943349" y="3524913"/>
            <a:ext cx="9056393" cy="289818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62B29896-1E8F-46D7-B00E-9125F39795C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800577"/>
            <a:ext cx="3191320" cy="105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32043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319C890-6F03-4D23-A432-2395A1D46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3287" y="1060905"/>
            <a:ext cx="10018713" cy="1752599"/>
          </a:xfrm>
        </p:spPr>
        <p:txBody>
          <a:bodyPr/>
          <a:lstStyle/>
          <a:p>
            <a:r>
              <a:rPr lang="fr-FR" b="1" dirty="0" err="1"/>
              <a:t>Peertube</a:t>
            </a:r>
            <a:r>
              <a:rPr lang="fr-FR" dirty="0"/>
              <a:t>: pour héberger vos vidéos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xmlns="" id="{33C11C75-E56E-450E-8EFA-4A8AFF80D3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9721" y="3346803"/>
            <a:ext cx="8584351" cy="2443833"/>
          </a:xfr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ABD0F8B9-B493-4D6C-8131-5B93FCAA2891}"/>
              </a:ext>
            </a:extLst>
          </p:cNvPr>
          <p:cNvSpPr txBox="1"/>
          <p:nvPr/>
        </p:nvSpPr>
        <p:spPr>
          <a:xfrm>
            <a:off x="5191931" y="4044497"/>
            <a:ext cx="6431797" cy="175432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Accès simple :</a:t>
            </a:r>
          </a:p>
          <a:p>
            <a:r>
              <a:rPr lang="fr-FR" dirty="0"/>
              <a:t>Se connecter et créer un compte.</a:t>
            </a:r>
          </a:p>
          <a:p>
            <a:r>
              <a:rPr lang="fr-FR" dirty="0"/>
              <a:t>Identifier sa chaine  ( exemple : CIRCONSCRIPTION KOUROU 2</a:t>
            </a:r>
          </a:p>
          <a:p>
            <a:r>
              <a:rPr lang="fr-FR" dirty="0"/>
              <a:t>Confirmer votre création par lien à activer sur votre mail</a:t>
            </a:r>
          </a:p>
          <a:p>
            <a:r>
              <a:rPr lang="fr-FR" dirty="0"/>
              <a:t>Puis publier !</a:t>
            </a:r>
          </a:p>
          <a:p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AB232961-EC3C-4E1B-A74F-55C083AD183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5632" t="1460" r="3855" b="47019"/>
          <a:stretch/>
        </p:blipFill>
        <p:spPr>
          <a:xfrm>
            <a:off x="-127521" y="0"/>
            <a:ext cx="2927279" cy="2487478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4C882B45-D19E-417A-BE8F-6CAAAC7AECE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800577"/>
            <a:ext cx="3191320" cy="105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81989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87C21A4-CA68-405B-96C2-BA77E6B3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8495" y="263472"/>
            <a:ext cx="6884529" cy="2174928"/>
          </a:xfrm>
        </p:spPr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Service de webconférence pour l’éducation nationale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062B7482-4F82-4FDD-9526-4D12F0EC057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49" t="54665" r="68033"/>
          <a:stretch/>
        </p:blipFill>
        <p:spPr>
          <a:xfrm>
            <a:off x="0" y="464949"/>
            <a:ext cx="3611105" cy="2673304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2354D631-4A69-4633-8295-242EF8F4BD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11105" y="3069786"/>
            <a:ext cx="8278380" cy="3524742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E4341522-4BA1-4608-8ED0-BF388CB911E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800577"/>
            <a:ext cx="3191320" cy="105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68494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merci.jpg"/>
          <p:cNvPicPr>
            <a:picLocks noChangeAspect="1"/>
          </p:cNvPicPr>
          <p:nvPr/>
        </p:nvPicPr>
        <p:blipFill>
          <a:blip r:embed="rId2" cstate="print"/>
          <a:srcRect t="77767"/>
          <a:stretch>
            <a:fillRect/>
          </a:stretch>
        </p:blipFill>
        <p:spPr>
          <a:xfrm>
            <a:off x="3542787" y="942536"/>
            <a:ext cx="8649213" cy="2307542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xmlns="" id="{E9014AFD-914C-4499-8B82-1A1F931822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4851" y="2813538"/>
            <a:ext cx="9128803" cy="1086640"/>
          </a:xfrm>
        </p:spPr>
        <p:txBody>
          <a:bodyPr>
            <a:normAutofit/>
          </a:bodyPr>
          <a:lstStyle/>
          <a:p>
            <a:r>
              <a:rPr lang="fr-FR" sz="3600" i="1" dirty="0"/>
              <a:t>Ressources numériques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3D5AC34B-2F60-48AA-8534-85A6952AD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750" y="284961"/>
            <a:ext cx="3269217" cy="153320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algn="l"/>
            <a:r>
              <a:rPr lang="fr-FR" sz="4500" b="1" dirty="0"/>
              <a:t>Des applications regroupées dans « une boîte »</a:t>
            </a:r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138EC626-8B8E-469D-9663-BD879E649E03}"/>
              </a:ext>
            </a:extLst>
          </p:cNvPr>
          <p:cNvSpPr txBox="1"/>
          <p:nvPr/>
        </p:nvSpPr>
        <p:spPr>
          <a:xfrm>
            <a:off x="9149722" y="6207314"/>
            <a:ext cx="2603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Avril 2020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85A7AD88-F0D6-48E4-B52E-82F8C51B73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800577"/>
            <a:ext cx="3191320" cy="1057423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68CFFF34-5FA2-4D28-B3A2-84B3149B18F8}"/>
              </a:ext>
            </a:extLst>
          </p:cNvPr>
          <p:cNvSpPr txBox="1"/>
          <p:nvPr/>
        </p:nvSpPr>
        <p:spPr>
          <a:xfrm>
            <a:off x="3565405" y="3744464"/>
            <a:ext cx="795636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dirty="0" smtClean="0"/>
          </a:p>
          <a:p>
            <a:r>
              <a:rPr lang="fr-FR" dirty="0" smtClean="0">
                <a:hlinkClick r:id="rId4"/>
              </a:rPr>
              <a:t>https://</a:t>
            </a:r>
            <a:r>
              <a:rPr lang="fr-FR" dirty="0" smtClean="0">
                <a:hlinkClick r:id="rId4"/>
              </a:rPr>
              <a:t>dane.ac-guyane.fr/spip.php?article415</a:t>
            </a:r>
            <a:endParaRPr lang="fr-FR" dirty="0" smtClean="0"/>
          </a:p>
          <a:p>
            <a:r>
              <a:rPr lang="fr-FR" dirty="0" smtClean="0">
                <a:hlinkClick r:id="rId5"/>
              </a:rPr>
              <a:t>https</a:t>
            </a:r>
            <a:r>
              <a:rPr lang="fr-FR" dirty="0">
                <a:hlinkClick r:id="rId5"/>
              </a:rPr>
              <a:t>://</a:t>
            </a:r>
            <a:r>
              <a:rPr lang="fr-FR" dirty="0" smtClean="0">
                <a:hlinkClick r:id="rId5"/>
              </a:rPr>
              <a:t>eduscol.education.fr/cid150648/ressources-numeriques-educatives.html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635320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TM03457496[[fn=Parallaxe]]</Template>
  <TotalTime>125</TotalTime>
  <Words>120</Words>
  <Application>Microsoft Office PowerPoint</Application>
  <PresentationFormat>Personnalisé</PresentationFormat>
  <Paragraphs>31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Parallaxe</vt:lpstr>
      <vt:lpstr>Ressources numériques</vt:lpstr>
      <vt:lpstr>Une boîte d’applications  : « LaBoîte »  https://apps-outremer.beta.education.fr </vt:lpstr>
      <vt:lpstr>Les applications</vt:lpstr>
      <vt:lpstr>Diapositive 4</vt:lpstr>
      <vt:lpstr>Diapositive 5</vt:lpstr>
      <vt:lpstr>Diapositive 6</vt:lpstr>
      <vt:lpstr>Peertube: pour héberger vos vidéos</vt:lpstr>
      <vt:lpstr>Service de webconférence pour l’éducation nationale</vt:lpstr>
      <vt:lpstr>Ressources numériques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Ressources numériques</dc:title>
  <dc:creator>flore</dc:creator>
  <cp:lastModifiedBy>fmontoya</cp:lastModifiedBy>
  <cp:revision>13</cp:revision>
  <dcterms:created xsi:type="dcterms:W3CDTF">2020-04-10T12:48:27Z</dcterms:created>
  <dcterms:modified xsi:type="dcterms:W3CDTF">2020-09-09T12:43:48Z</dcterms:modified>
</cp:coreProperties>
</file>